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2" saveSubsetFonts="1" autoCompressPictures="0">
  <p:sldMasterIdLst>
    <p:sldMasterId id="2147483660" r:id="rId1"/>
  </p:sldMasterIdLst>
  <p:notesMasterIdLst>
    <p:notesMasterId r:id="rId40"/>
  </p:notesMasterIdLst>
  <p:sldIdLst>
    <p:sldId id="754" r:id="rId2"/>
    <p:sldId id="691" r:id="rId3"/>
    <p:sldId id="710" r:id="rId4"/>
    <p:sldId id="286" r:id="rId5"/>
    <p:sldId id="703" r:id="rId6"/>
    <p:sldId id="724" r:id="rId7"/>
    <p:sldId id="726" r:id="rId8"/>
    <p:sldId id="277" r:id="rId9"/>
    <p:sldId id="743" r:id="rId10"/>
    <p:sldId id="744" r:id="rId11"/>
    <p:sldId id="739" r:id="rId12"/>
    <p:sldId id="294" r:id="rId13"/>
    <p:sldId id="308" r:id="rId14"/>
    <p:sldId id="750" r:id="rId15"/>
    <p:sldId id="293" r:id="rId16"/>
    <p:sldId id="280" r:id="rId17"/>
    <p:sldId id="741" r:id="rId18"/>
    <p:sldId id="742" r:id="rId19"/>
    <p:sldId id="730" r:id="rId20"/>
    <p:sldId id="732" r:id="rId21"/>
    <p:sldId id="307" r:id="rId22"/>
    <p:sldId id="302" r:id="rId23"/>
    <p:sldId id="745" r:id="rId24"/>
    <p:sldId id="751" r:id="rId25"/>
    <p:sldId id="752" r:id="rId26"/>
    <p:sldId id="758" r:id="rId27"/>
    <p:sldId id="748" r:id="rId28"/>
    <p:sldId id="749" r:id="rId29"/>
    <p:sldId id="747" r:id="rId30"/>
    <p:sldId id="756" r:id="rId31"/>
    <p:sldId id="757" r:id="rId32"/>
    <p:sldId id="296" r:id="rId33"/>
    <p:sldId id="304" r:id="rId34"/>
    <p:sldId id="295" r:id="rId35"/>
    <p:sldId id="297" r:id="rId36"/>
    <p:sldId id="298" r:id="rId37"/>
    <p:sldId id="719" r:id="rId38"/>
    <p:sldId id="7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2"/>
    <p:restoredTop sz="71098" autoAdjust="0"/>
  </p:normalViewPr>
  <p:slideViewPr>
    <p:cSldViewPr snapToGrid="0" snapToObjects="1">
      <p:cViewPr varScale="1">
        <p:scale>
          <a:sx n="86" d="100"/>
          <a:sy n="86" d="100"/>
        </p:scale>
        <p:origin x="19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84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6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9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42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3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5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9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69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2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5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4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2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6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A469E-D6ED-A444-834D-1D4A1B8271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7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witchml.readthedocs.io/en/latest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838200" y="4058920"/>
            <a:ext cx="5181600" cy="149352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A52B8A-5C10-D548-940C-983FE018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64A7DA3-A59D-4B7A-A445-4ED51E77D588}"/>
              </a:ext>
            </a:extLst>
          </p:cNvPr>
          <p:cNvSpPr/>
          <p:nvPr/>
        </p:nvSpPr>
        <p:spPr>
          <a:xfrm>
            <a:off x="709364" y="2015681"/>
            <a:ext cx="5039242" cy="4050617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WORKER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B49357E-2895-4E07-9DB0-CD0ACC8E759C}"/>
              </a:ext>
            </a:extLst>
          </p:cNvPr>
          <p:cNvSpPr/>
          <p:nvPr/>
        </p:nvSpPr>
        <p:spPr>
          <a:xfrm>
            <a:off x="3543040" y="2487970"/>
            <a:ext cx="2084915" cy="3457680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r"/>
            <a:r>
              <a:rPr lang="en-US" sz="2000"/>
              <a:t>NIC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961A15-81AA-4B2E-B9F7-991838E8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switch-host architecture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277E7-10E4-43FE-94FB-390408463A3A}"/>
              </a:ext>
            </a:extLst>
          </p:cNvPr>
          <p:cNvGraphicFramePr>
            <a:graphicFrameLocks noGrp="1"/>
          </p:cNvGraphicFramePr>
          <p:nvPr/>
        </p:nvGraphicFramePr>
        <p:xfrm>
          <a:off x="1083435" y="2491146"/>
          <a:ext cx="356529" cy="34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529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96810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5142480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3050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894122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83150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7113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68208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03903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56522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33966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0431556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53471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347211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380595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62885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617863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066009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81441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55897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098513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927709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75986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448560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1CAFD1-17C9-484F-83FA-6B90327A1BB2}"/>
              </a:ext>
            </a:extLst>
          </p:cNvPr>
          <p:cNvSpPr/>
          <p:nvPr/>
        </p:nvSpPr>
        <p:spPr>
          <a:xfrm>
            <a:off x="1897330" y="5158147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2D4FA2F-4F33-4C1B-B353-32D283FD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5247206"/>
            <a:ext cx="553402" cy="553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F0BD46-76DB-4E25-80D7-0EC206FEB5E8}"/>
              </a:ext>
            </a:extLst>
          </p:cNvPr>
          <p:cNvSpPr/>
          <p:nvPr/>
        </p:nvSpPr>
        <p:spPr>
          <a:xfrm>
            <a:off x="1897330" y="253877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F55D44D-5C43-4C3F-ADD1-14B10B072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2627831"/>
            <a:ext cx="553402" cy="5534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AC414A-06BD-4AC4-8808-CEEA60397F5E}"/>
              </a:ext>
            </a:extLst>
          </p:cNvPr>
          <p:cNvSpPr/>
          <p:nvPr/>
        </p:nvSpPr>
        <p:spPr>
          <a:xfrm>
            <a:off x="1897330" y="4297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4201C15-F445-4F74-9CA4-DBF742C87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4386781"/>
            <a:ext cx="553402" cy="55340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D0256-B679-4105-9E07-1BBF1D2CB9C2}"/>
              </a:ext>
            </a:extLst>
          </p:cNvPr>
          <p:cNvSpPr/>
          <p:nvPr/>
        </p:nvSpPr>
        <p:spPr>
          <a:xfrm>
            <a:off x="1897330" y="3408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0A6C63C-4C6C-448C-8FFF-B1D742DEF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3497781"/>
            <a:ext cx="553402" cy="5534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EC500-43D7-4543-A995-C92860F902E8}"/>
              </a:ext>
            </a:extLst>
          </p:cNvPr>
          <p:cNvCxnSpPr>
            <a:cxnSpLocks/>
          </p:cNvCxnSpPr>
          <p:nvPr/>
        </p:nvCxnSpPr>
        <p:spPr>
          <a:xfrm flipV="1">
            <a:off x="1055955" y="3347191"/>
            <a:ext cx="3473450" cy="37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3F489B-704C-4E09-9F74-2CDD4510E036}"/>
              </a:ext>
            </a:extLst>
          </p:cNvPr>
          <p:cNvCxnSpPr>
            <a:cxnSpLocks/>
          </p:cNvCxnSpPr>
          <p:nvPr/>
        </p:nvCxnSpPr>
        <p:spPr>
          <a:xfrm>
            <a:off x="1055955" y="4216341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F2972-8F08-4A5C-8581-3F6A505B3B76}"/>
              </a:ext>
            </a:extLst>
          </p:cNvPr>
          <p:cNvCxnSpPr>
            <a:cxnSpLocks/>
          </p:cNvCxnSpPr>
          <p:nvPr/>
        </p:nvCxnSpPr>
        <p:spPr>
          <a:xfrm>
            <a:off x="1055955" y="5087598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9DA36D-DBE6-4D84-9BA1-12350C6030A4}"/>
              </a:ext>
            </a:extLst>
          </p:cNvPr>
          <p:cNvSpPr txBox="1"/>
          <p:nvPr/>
        </p:nvSpPr>
        <p:spPr>
          <a:xfrm rot="16200000">
            <a:off x="-198170" y="4031675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Tensor Update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C1D6269-004E-4624-887D-4916C226F56D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7329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227B4A-0F5F-4164-958F-46636BCF6468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9361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DCD352-21C8-4D2F-9019-10E1B588C975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5939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1054812-3D42-4FC9-9E3E-A15056C76D00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7971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0E79FF5-1F79-45B1-A451-E86892EA9FBE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4758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682D842-FA98-481A-88C2-F498665696A0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6790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492CFC9-5AB6-4BD7-AFFF-D60C35B0C4BF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3368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80E676C-2DD7-40D1-A908-F5E6EA5188F4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5400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52" name="Arc 51">
            <a:extLst>
              <a:ext uri="{FF2B5EF4-FFF2-40B4-BE49-F238E27FC236}">
                <a16:creationId xmlns:a16="http://schemas.microsoft.com/office/drawing/2014/main" id="{EFC4EF7B-FB80-4415-9FDA-EDAE6E65C9AA}"/>
              </a:ext>
            </a:extLst>
          </p:cNvPr>
          <p:cNvSpPr/>
          <p:nvPr/>
        </p:nvSpPr>
        <p:spPr>
          <a:xfrm rot="16200000">
            <a:off x="4445682" y="2864209"/>
            <a:ext cx="3115080" cy="2704263"/>
          </a:xfrm>
          <a:prstGeom prst="arc">
            <a:avLst>
              <a:gd name="adj1" fmla="val 12978238"/>
              <a:gd name="adj2" fmla="val 19135551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4F91CC-909B-4A00-A27F-E68A5717CF9F}"/>
              </a:ext>
            </a:extLst>
          </p:cNvPr>
          <p:cNvGrpSpPr/>
          <p:nvPr/>
        </p:nvGrpSpPr>
        <p:grpSpPr>
          <a:xfrm>
            <a:off x="4398450" y="2844683"/>
            <a:ext cx="958213" cy="858983"/>
            <a:chOff x="4326745" y="2140960"/>
            <a:chExt cx="958213" cy="85898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B32322-1BDF-4420-8C51-4FB03F174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1034" y="2140960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E6972C-22ED-4E56-9E93-E203AC5A516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326745" y="2326843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A74B32-4203-4555-BB8B-E49EA1CA0A57}"/>
              </a:ext>
            </a:extLst>
          </p:cNvPr>
          <p:cNvGrpSpPr/>
          <p:nvPr/>
        </p:nvGrpSpPr>
        <p:grpSpPr>
          <a:xfrm rot="6709885">
            <a:off x="4580544" y="4774862"/>
            <a:ext cx="601495" cy="982611"/>
            <a:chOff x="5394942" y="4426282"/>
            <a:chExt cx="601495" cy="98261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0D78D4-B811-4671-8B42-F2679509BCD9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0E342F-C2DC-4E07-9978-D0C07A6E619B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4CA4E6-FAF5-47D5-9AEB-4C76F3297685}"/>
              </a:ext>
            </a:extLst>
          </p:cNvPr>
          <p:cNvGrpSpPr/>
          <p:nvPr/>
        </p:nvGrpSpPr>
        <p:grpSpPr>
          <a:xfrm rot="7638799">
            <a:off x="4591044" y="4052284"/>
            <a:ext cx="601495" cy="982611"/>
            <a:chOff x="5394942" y="4426282"/>
            <a:chExt cx="601495" cy="98261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F5D642-1588-4148-83C3-8D3903CEEBE5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F62BA1F-6CBD-4D2F-A540-6657CE97F56C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6D95D0-8884-4DCB-AFD7-7BF157C078C2}"/>
              </a:ext>
            </a:extLst>
          </p:cNvPr>
          <p:cNvGrpSpPr/>
          <p:nvPr/>
        </p:nvGrpSpPr>
        <p:grpSpPr>
          <a:xfrm rot="9295429">
            <a:off x="4605628" y="3439227"/>
            <a:ext cx="601495" cy="982611"/>
            <a:chOff x="5394942" y="4426282"/>
            <a:chExt cx="601495" cy="98261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D982C0-D765-44B2-9296-4DAA71EB1101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E06495-FDE4-4C1E-AF2F-154FB3EDB729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78AB5D-A5A2-466A-A41A-69C12363C085}"/>
              </a:ext>
            </a:extLst>
          </p:cNvPr>
          <p:cNvCxnSpPr>
            <a:cxnSpLocks/>
          </p:cNvCxnSpPr>
          <p:nvPr/>
        </p:nvCxnSpPr>
        <p:spPr>
          <a:xfrm flipV="1">
            <a:off x="3316068" y="3017419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929FE6-3F52-47F2-ADFE-B47C04225A8B}"/>
              </a:ext>
            </a:extLst>
          </p:cNvPr>
          <p:cNvCxnSpPr>
            <a:cxnSpLocks/>
          </p:cNvCxnSpPr>
          <p:nvPr/>
        </p:nvCxnSpPr>
        <p:spPr>
          <a:xfrm flipH="1">
            <a:off x="3283156" y="2840862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05C54F-4B00-4DDB-8DF7-084C03F7E928}"/>
              </a:ext>
            </a:extLst>
          </p:cNvPr>
          <p:cNvCxnSpPr>
            <a:cxnSpLocks/>
          </p:cNvCxnSpPr>
          <p:nvPr/>
        </p:nvCxnSpPr>
        <p:spPr>
          <a:xfrm flipV="1">
            <a:off x="3311067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267BDA5-3B66-451A-B4ED-A9EE5D9E3B05}"/>
              </a:ext>
            </a:extLst>
          </p:cNvPr>
          <p:cNvCxnSpPr>
            <a:cxnSpLocks/>
          </p:cNvCxnSpPr>
          <p:nvPr/>
        </p:nvCxnSpPr>
        <p:spPr>
          <a:xfrm flipH="1">
            <a:off x="3278155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5925EF-9E6B-41C4-8200-AD7F40EF1809}"/>
              </a:ext>
            </a:extLst>
          </p:cNvPr>
          <p:cNvCxnSpPr>
            <a:cxnSpLocks/>
          </p:cNvCxnSpPr>
          <p:nvPr/>
        </p:nvCxnSpPr>
        <p:spPr>
          <a:xfrm flipV="1">
            <a:off x="3305091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D158C13-A741-407D-A7B5-C7D3412301BB}"/>
              </a:ext>
            </a:extLst>
          </p:cNvPr>
          <p:cNvCxnSpPr>
            <a:cxnSpLocks/>
          </p:cNvCxnSpPr>
          <p:nvPr/>
        </p:nvCxnSpPr>
        <p:spPr>
          <a:xfrm flipH="1">
            <a:off x="3272179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4A63EEE-D215-4B99-9E93-41479B21C421}"/>
              </a:ext>
            </a:extLst>
          </p:cNvPr>
          <p:cNvCxnSpPr>
            <a:cxnSpLocks/>
          </p:cNvCxnSpPr>
          <p:nvPr/>
        </p:nvCxnSpPr>
        <p:spPr>
          <a:xfrm flipV="1">
            <a:off x="3283156" y="5610858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351DCB8-1B18-40A5-B39F-3BEE359EBC9D}"/>
              </a:ext>
            </a:extLst>
          </p:cNvPr>
          <p:cNvCxnSpPr>
            <a:cxnSpLocks/>
          </p:cNvCxnSpPr>
          <p:nvPr/>
        </p:nvCxnSpPr>
        <p:spPr>
          <a:xfrm flipH="1">
            <a:off x="3250244" y="5434301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6A252D3-B8ED-4842-B7CA-01CE0AB779CD}"/>
              </a:ext>
            </a:extLst>
          </p:cNvPr>
          <p:cNvCxnSpPr>
            <a:cxnSpLocks/>
          </p:cNvCxnSpPr>
          <p:nvPr/>
        </p:nvCxnSpPr>
        <p:spPr>
          <a:xfrm flipV="1">
            <a:off x="1492964" y="3016310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3DA776-7CE5-4951-A921-58AFFAEDBBC1}"/>
              </a:ext>
            </a:extLst>
          </p:cNvPr>
          <p:cNvCxnSpPr>
            <a:cxnSpLocks/>
          </p:cNvCxnSpPr>
          <p:nvPr/>
        </p:nvCxnSpPr>
        <p:spPr>
          <a:xfrm flipH="1">
            <a:off x="1460052" y="2839753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B3A23E-F1F8-481F-ACB6-EAE659D432D0}"/>
              </a:ext>
            </a:extLst>
          </p:cNvPr>
          <p:cNvCxnSpPr>
            <a:cxnSpLocks/>
          </p:cNvCxnSpPr>
          <p:nvPr/>
        </p:nvCxnSpPr>
        <p:spPr>
          <a:xfrm flipV="1">
            <a:off x="1483403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E47C44A-28FF-40C6-AF5A-9F2FA936DE5F}"/>
              </a:ext>
            </a:extLst>
          </p:cNvPr>
          <p:cNvCxnSpPr>
            <a:cxnSpLocks/>
          </p:cNvCxnSpPr>
          <p:nvPr/>
        </p:nvCxnSpPr>
        <p:spPr>
          <a:xfrm flipH="1">
            <a:off x="1450491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36E2A3-D476-4F63-81F9-4DC733E4FD6E}"/>
              </a:ext>
            </a:extLst>
          </p:cNvPr>
          <p:cNvCxnSpPr>
            <a:cxnSpLocks/>
          </p:cNvCxnSpPr>
          <p:nvPr/>
        </p:nvCxnSpPr>
        <p:spPr>
          <a:xfrm flipV="1">
            <a:off x="1484518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A0D323-027E-44E8-9E2C-F3AC833B10A0}"/>
              </a:ext>
            </a:extLst>
          </p:cNvPr>
          <p:cNvCxnSpPr>
            <a:cxnSpLocks/>
          </p:cNvCxnSpPr>
          <p:nvPr/>
        </p:nvCxnSpPr>
        <p:spPr>
          <a:xfrm flipH="1">
            <a:off x="1451606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98DD31-D007-4895-91BD-E649425D0E6F}"/>
              </a:ext>
            </a:extLst>
          </p:cNvPr>
          <p:cNvCxnSpPr>
            <a:cxnSpLocks/>
          </p:cNvCxnSpPr>
          <p:nvPr/>
        </p:nvCxnSpPr>
        <p:spPr>
          <a:xfrm flipV="1">
            <a:off x="1496601" y="5609786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DA0E2B-4C84-4981-86AF-D07E3181F009}"/>
              </a:ext>
            </a:extLst>
          </p:cNvPr>
          <p:cNvCxnSpPr>
            <a:cxnSpLocks/>
          </p:cNvCxnSpPr>
          <p:nvPr/>
        </p:nvCxnSpPr>
        <p:spPr>
          <a:xfrm flipH="1">
            <a:off x="1463689" y="5433229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182744F1-53D6-4EB6-9980-60581AD4B11D}"/>
              </a:ext>
            </a:extLst>
          </p:cNvPr>
          <p:cNvGraphicFramePr>
            <a:graphicFrameLocks noGrp="1"/>
          </p:cNvGraphicFramePr>
          <p:nvPr/>
        </p:nvGraphicFramePr>
        <p:xfrm>
          <a:off x="5450780" y="3974499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EBAC672C-D0E9-40C5-B344-9F195451E228}"/>
              </a:ext>
            </a:extLst>
          </p:cNvPr>
          <p:cNvGraphicFramePr>
            <a:graphicFrameLocks noGrp="1"/>
          </p:cNvGraphicFramePr>
          <p:nvPr/>
        </p:nvGraphicFramePr>
        <p:xfrm>
          <a:off x="5444504" y="4334861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F4A82C1-68AB-47AB-A87E-9F5CAF70B278}"/>
              </a:ext>
            </a:extLst>
          </p:cNvPr>
          <p:cNvGrpSpPr/>
          <p:nvPr/>
        </p:nvGrpSpPr>
        <p:grpSpPr>
          <a:xfrm>
            <a:off x="5499142" y="4055693"/>
            <a:ext cx="1471526" cy="94616"/>
            <a:chOff x="5486438" y="3869941"/>
            <a:chExt cx="1471526" cy="946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EAF138F-50B0-413C-BB54-28689280336B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0DD151-D7E2-4575-A974-B391B9BA4C4F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B0B8D56-1FCC-42AE-AACF-2B2906A64DE2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DE5D24B-3430-449C-91B3-8539FDF4F0A3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A085994-F96C-423C-88E3-1B9FBF8F34A0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D5A8CD-5C87-4194-B77A-B5156A089076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0C7406C-7F5D-44E3-B190-FAE358C776B6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3C002F-BF27-45E8-8327-1131B14CDECC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BF8772F-137B-4790-B1DE-A7297A2AD75F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F155FBB-CB9F-447E-B275-EDEC34759CC7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4DF5D5F-311A-454F-95B2-21A17286F015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4DB3AE5-10E0-43D0-9809-E4FE6A317E74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9CC7E1-1CCF-4629-B3CD-AD2C333075A0}"/>
              </a:ext>
            </a:extLst>
          </p:cNvPr>
          <p:cNvGrpSpPr/>
          <p:nvPr/>
        </p:nvGrpSpPr>
        <p:grpSpPr>
          <a:xfrm rot="10800000">
            <a:off x="5486440" y="4416761"/>
            <a:ext cx="1471526" cy="94616"/>
            <a:chOff x="5486438" y="3869941"/>
            <a:chExt cx="1471526" cy="9461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8A487DA-B5F4-4FFB-BFD9-909F189A9487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7031BFE-F5A4-468E-A2CB-1CEE8FC3184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1DB3CA2-F938-4B00-BD39-6DACEA4808C0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B66D65F-1B61-45F2-9917-57321EB9059E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E9E405B-CB32-46F5-B52D-3B5E3DF09CC1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DC2C2B0-412B-4FB9-988A-7AC423811037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C877AD0-98F4-4D3E-A8FB-96E771A16E2A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C9F5CC0-DA65-4FDE-8D94-754DE663CC19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6F626A8-B65D-4B27-903A-40B1870343A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D3CD80-C73D-43F9-B5A2-CCFB30C58B26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B505C56-E49B-4552-B592-9969444E999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8A3D4AA-C28D-48F1-B797-B179DAF9D0D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1F183DED-64D4-4D9E-A11B-8BB67CEE68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52000"/>
            </a:schemeClr>
          </a:solidFill>
          <a:ln w="19050">
            <a:noFill/>
          </a:ln>
        </p:spPr>
        <p:txBody>
          <a:bodyPr vert="horz" lIns="91440" tIns="18288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+mn-lt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CF48C55-9FDA-4948-9172-97CF33D4A208}"/>
              </a:ext>
            </a:extLst>
          </p:cNvPr>
          <p:cNvGrpSpPr/>
          <p:nvPr/>
        </p:nvGrpSpPr>
        <p:grpSpPr>
          <a:xfrm>
            <a:off x="164307" y="1631570"/>
            <a:ext cx="5992393" cy="4861306"/>
            <a:chOff x="164307" y="1631570"/>
            <a:chExt cx="5992393" cy="4861306"/>
          </a:xfrm>
        </p:grpSpPr>
        <p:sp>
          <p:nvSpPr>
            <p:cNvPr id="158" name="Content Placeholder 2">
              <a:extLst>
                <a:ext uri="{FF2B5EF4-FFF2-40B4-BE49-F238E27FC236}">
                  <a16:creationId xmlns:a16="http://schemas.microsoft.com/office/drawing/2014/main" id="{4FA1E72E-BD39-43B6-BE69-D6B9C98F7330}"/>
                </a:ext>
              </a:extLst>
            </p:cNvPr>
            <p:cNvSpPr txBox="1">
              <a:spLocks/>
            </p:cNvSpPr>
            <p:nvPr/>
          </p:nvSpPr>
          <p:spPr>
            <a:xfrm>
              <a:off x="164307" y="1631570"/>
              <a:ext cx="5992393" cy="4861306"/>
            </a:xfrm>
            <a:prstGeom prst="rect">
              <a:avLst/>
            </a:prstGeom>
            <a:solidFill>
              <a:srgbClr val="E7F0F9"/>
            </a:solidFill>
            <a:ln w="3810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it-IT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>
                  <a:latin typeface="+mn-lt"/>
                </a:rPr>
                <a:t>Notation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9822D26-0FAA-478A-A2BF-3FCEC26B2C86}"/>
                </a:ext>
              </a:extLst>
            </p:cNvPr>
            <p:cNvSpPr/>
            <p:nvPr/>
          </p:nvSpPr>
          <p:spPr>
            <a:xfrm>
              <a:off x="312296" y="2408042"/>
              <a:ext cx="5678143" cy="389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200" b="1" dirty="0">
                  <a:solidFill>
                    <a:schemeClr val="tx1"/>
                  </a:solidFill>
                </a:rPr>
                <a:t>Slot</a:t>
              </a:r>
              <a:r>
                <a:rPr lang="en-US" sz="3200" dirty="0">
                  <a:solidFill>
                    <a:schemeClr val="tx1"/>
                  </a:solidFill>
                </a:rPr>
                <a:t>: memory to store a packet-worth of  elements </a:t>
              </a:r>
            </a:p>
            <a:p>
              <a:endParaRPr lang="en-US" sz="3200" dirty="0">
                <a:solidFill>
                  <a:schemeClr val="tx1"/>
                </a:solidFill>
              </a:endParaRPr>
            </a:p>
            <a:p>
              <a:r>
                <a:rPr lang="en-US" sz="3200" b="1" dirty="0">
                  <a:solidFill>
                    <a:schemeClr val="tx1"/>
                  </a:solidFill>
                </a:rPr>
                <a:t>Pool</a:t>
              </a:r>
              <a:r>
                <a:rPr lang="en-US" sz="3200" dirty="0">
                  <a:solidFill>
                    <a:schemeClr val="tx1"/>
                  </a:solidFill>
                </a:rPr>
                <a:t>: N slots (dedicated per session)</a:t>
              </a:r>
            </a:p>
            <a:p>
              <a:endParaRPr lang="en-US" sz="3200" dirty="0">
                <a:solidFill>
                  <a:schemeClr val="tx1"/>
                </a:solidFill>
              </a:endParaRPr>
            </a:p>
            <a:p>
              <a:r>
                <a:rPr lang="en-US" sz="3200" b="1" dirty="0">
                  <a:solidFill>
                    <a:schemeClr val="tx1"/>
                  </a:solidFill>
                </a:rPr>
                <a:t>Pool index</a:t>
              </a:r>
              <a:r>
                <a:rPr lang="en-US" sz="3200" dirty="0">
                  <a:solidFill>
                    <a:schemeClr val="tx1"/>
                  </a:solidFill>
                </a:rPr>
                <a:t>: metadata to select a slot in the pool</a:t>
              </a:r>
            </a:p>
            <a:p>
              <a:pPr algn="ctr"/>
              <a:endParaRPr lang="en-US" sz="3200" dirty="0"/>
            </a:p>
          </p:txBody>
        </p:sp>
      </p:grp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6613F816-EFDF-49D9-95E1-6E081A409670}"/>
              </a:ext>
            </a:extLst>
          </p:cNvPr>
          <p:cNvSpPr/>
          <p:nvPr/>
        </p:nvSpPr>
        <p:spPr>
          <a:xfrm>
            <a:off x="6887372" y="1631570"/>
            <a:ext cx="4560545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 dirty="0"/>
              <a:t>SWITCH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B9BD6FE-AE5A-4A35-AF8B-1CF6B768757E}"/>
              </a:ext>
            </a:extLst>
          </p:cNvPr>
          <p:cNvSpPr/>
          <p:nvPr/>
        </p:nvSpPr>
        <p:spPr>
          <a:xfrm>
            <a:off x="10149857" y="25412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390B33-6885-44B4-B8FB-FDB841521C37}"/>
              </a:ext>
            </a:extLst>
          </p:cNvPr>
          <p:cNvCxnSpPr>
            <a:cxnSpLocks/>
          </p:cNvCxnSpPr>
          <p:nvPr/>
        </p:nvCxnSpPr>
        <p:spPr>
          <a:xfrm>
            <a:off x="8303876" y="3620548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D6D021-9B05-44D2-8F7C-65D8452FE41E}"/>
              </a:ext>
            </a:extLst>
          </p:cNvPr>
          <p:cNvCxnSpPr>
            <a:cxnSpLocks/>
          </p:cNvCxnSpPr>
          <p:nvPr/>
        </p:nvCxnSpPr>
        <p:spPr>
          <a:xfrm>
            <a:off x="8303876" y="3303474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2FF1F0-CE4C-4DFE-BE82-E8465ADCA322}"/>
              </a:ext>
            </a:extLst>
          </p:cNvPr>
          <p:cNvCxnSpPr>
            <a:cxnSpLocks/>
          </p:cNvCxnSpPr>
          <p:nvPr/>
        </p:nvCxnSpPr>
        <p:spPr>
          <a:xfrm>
            <a:off x="8303876" y="3907269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3F665A-E363-49A5-8C21-C8CF95B76C10}"/>
              </a:ext>
            </a:extLst>
          </p:cNvPr>
          <p:cNvCxnSpPr>
            <a:cxnSpLocks/>
          </p:cNvCxnSpPr>
          <p:nvPr/>
        </p:nvCxnSpPr>
        <p:spPr>
          <a:xfrm>
            <a:off x="8303876" y="423049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2F62F6-4A73-434A-8A87-D73CF14AEAAB}"/>
              </a:ext>
            </a:extLst>
          </p:cNvPr>
          <p:cNvCxnSpPr>
            <a:cxnSpLocks/>
          </p:cNvCxnSpPr>
          <p:nvPr/>
        </p:nvCxnSpPr>
        <p:spPr>
          <a:xfrm>
            <a:off x="8303876" y="4526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64C74C68-A3D9-4329-BCBC-BE4B613BABD5}"/>
              </a:ext>
            </a:extLst>
          </p:cNvPr>
          <p:cNvSpPr/>
          <p:nvPr/>
        </p:nvSpPr>
        <p:spPr>
          <a:xfrm>
            <a:off x="9992596" y="24080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1DCB72C9-4978-4B67-9835-8701CFBD1886}"/>
              </a:ext>
            </a:extLst>
          </p:cNvPr>
          <p:cNvGraphicFramePr>
            <a:graphicFrameLocks noGrp="1"/>
          </p:cNvGraphicFramePr>
          <p:nvPr/>
        </p:nvGraphicFramePr>
        <p:xfrm>
          <a:off x="7230446" y="27908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C2974FD3-BEC3-4D59-8511-78C3FCA5D87A}"/>
              </a:ext>
            </a:extLst>
          </p:cNvPr>
          <p:cNvSpPr txBox="1"/>
          <p:nvPr/>
        </p:nvSpPr>
        <p:spPr>
          <a:xfrm flipH="1">
            <a:off x="8852227" y="22086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4A820229-B23A-4981-8591-81D3FEDC6020}"/>
              </a:ext>
            </a:extLst>
          </p:cNvPr>
          <p:cNvSpPr/>
          <p:nvPr/>
        </p:nvSpPr>
        <p:spPr>
          <a:xfrm rot="10800000">
            <a:off x="9595223" y="19598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F919095-6B6F-4353-A34D-44712270F270}"/>
              </a:ext>
            </a:extLst>
          </p:cNvPr>
          <p:cNvCxnSpPr>
            <a:cxnSpLocks/>
          </p:cNvCxnSpPr>
          <p:nvPr/>
        </p:nvCxnSpPr>
        <p:spPr>
          <a:xfrm>
            <a:off x="8303876" y="5150326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28CA20C-DA98-4C8C-A896-BAFDA0244581}"/>
              </a:ext>
            </a:extLst>
          </p:cNvPr>
          <p:cNvCxnSpPr>
            <a:cxnSpLocks/>
          </p:cNvCxnSpPr>
          <p:nvPr/>
        </p:nvCxnSpPr>
        <p:spPr>
          <a:xfrm>
            <a:off x="8303876" y="483325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82514D-2CD3-426A-950F-3AE782B784E1}"/>
              </a:ext>
            </a:extLst>
          </p:cNvPr>
          <p:cNvCxnSpPr>
            <a:cxnSpLocks/>
          </p:cNvCxnSpPr>
          <p:nvPr/>
        </p:nvCxnSpPr>
        <p:spPr>
          <a:xfrm>
            <a:off x="8303876" y="5437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635D555-E51B-4BD3-A26C-90C7A656229C}"/>
              </a:ext>
            </a:extLst>
          </p:cNvPr>
          <p:cNvCxnSpPr>
            <a:cxnSpLocks/>
          </p:cNvCxnSpPr>
          <p:nvPr/>
        </p:nvCxnSpPr>
        <p:spPr>
          <a:xfrm>
            <a:off x="8303876" y="5760270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8C4BDF89-16CF-45F9-9376-BFA5FFB0335E}"/>
              </a:ext>
            </a:extLst>
          </p:cNvPr>
          <p:cNvSpPr/>
          <p:nvPr/>
        </p:nvSpPr>
        <p:spPr>
          <a:xfrm>
            <a:off x="9312678" y="32028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29514681-9604-4AD0-BE9A-9B653B39EDD9}"/>
              </a:ext>
            </a:extLst>
          </p:cNvPr>
          <p:cNvGraphicFramePr>
            <a:graphicFrameLocks noGrp="1"/>
          </p:cNvGraphicFramePr>
          <p:nvPr/>
        </p:nvGraphicFramePr>
        <p:xfrm>
          <a:off x="9414442" y="31720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64AFF27-0CAD-401C-8D4F-D12027AF0BB8}"/>
              </a:ext>
            </a:extLst>
          </p:cNvPr>
          <p:cNvSpPr/>
          <p:nvPr/>
        </p:nvSpPr>
        <p:spPr>
          <a:xfrm>
            <a:off x="9320011" y="41081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F29A37F1-1B01-49A7-8AA7-34F729DCB3AE}"/>
              </a:ext>
            </a:extLst>
          </p:cNvPr>
          <p:cNvSpPr/>
          <p:nvPr/>
        </p:nvSpPr>
        <p:spPr>
          <a:xfrm>
            <a:off x="9312678" y="50213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F5FB6-78D1-4384-ACA2-5AAA4888C729}"/>
              </a:ext>
            </a:extLst>
          </p:cNvPr>
          <p:cNvSpPr/>
          <p:nvPr/>
        </p:nvSpPr>
        <p:spPr>
          <a:xfrm>
            <a:off x="7299199" y="28512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U-Turn 114">
            <a:extLst>
              <a:ext uri="{FF2B5EF4-FFF2-40B4-BE49-F238E27FC236}">
                <a16:creationId xmlns:a16="http://schemas.microsoft.com/office/drawing/2014/main" id="{AB0D370E-BC50-4E6D-821C-1AAECF2D6DAE}"/>
              </a:ext>
            </a:extLst>
          </p:cNvPr>
          <p:cNvSpPr/>
          <p:nvPr/>
        </p:nvSpPr>
        <p:spPr>
          <a:xfrm>
            <a:off x="7697200" y="2173367"/>
            <a:ext cx="2544029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2933E0-89E4-489D-A57C-A3FAC624A958}"/>
              </a:ext>
            </a:extLst>
          </p:cNvPr>
          <p:cNvGrpSpPr/>
          <p:nvPr/>
        </p:nvGrpSpPr>
        <p:grpSpPr>
          <a:xfrm rot="1825420">
            <a:off x="9701538" y="2067819"/>
            <a:ext cx="1027426" cy="1081804"/>
            <a:chOff x="9701538" y="2067819"/>
            <a:chExt cx="1027426" cy="10818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2248E4-B46F-4BB7-9E49-986E59B68D7A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17A4AF-4DDD-4C23-BC2F-EB12AE0C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2B5854A9-9D63-4978-963D-8F1B228E7CE7}"/>
              </a:ext>
            </a:extLst>
          </p:cNvPr>
          <p:cNvGraphicFramePr>
            <a:graphicFrameLocks noGrp="1"/>
          </p:cNvGraphicFramePr>
          <p:nvPr/>
        </p:nvGraphicFramePr>
        <p:xfrm>
          <a:off x="9739700" y="31712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64" name="Rectangle 163">
            <a:extLst>
              <a:ext uri="{FF2B5EF4-FFF2-40B4-BE49-F238E27FC236}">
                <a16:creationId xmlns:a16="http://schemas.microsoft.com/office/drawing/2014/main" id="{460AB673-16B4-4A5E-8DE4-B1083137F6F4}"/>
              </a:ext>
            </a:extLst>
          </p:cNvPr>
          <p:cNvSpPr/>
          <p:nvPr/>
        </p:nvSpPr>
        <p:spPr>
          <a:xfrm>
            <a:off x="6880138" y="1618374"/>
            <a:ext cx="4609411" cy="459860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161D829-EB31-4B6D-8AB2-90A9D31965A8}"/>
              </a:ext>
            </a:extLst>
          </p:cNvPr>
          <p:cNvSpPr txBox="1"/>
          <p:nvPr/>
        </p:nvSpPr>
        <p:spPr>
          <a:xfrm rot="16200000">
            <a:off x="7037531" y="4100332"/>
            <a:ext cx="1429442" cy="4924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+mn-ea"/>
                <a:cs typeface="+mn-cs"/>
                <a:sym typeface="Helvetica Neue"/>
              </a:rPr>
              <a:t>Packet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47E79D8-526E-49BD-B4C1-CD1FAE8852EE}"/>
              </a:ext>
            </a:extLst>
          </p:cNvPr>
          <p:cNvSpPr txBox="1"/>
          <p:nvPr/>
        </p:nvSpPr>
        <p:spPr>
          <a:xfrm rot="16200000">
            <a:off x="8571850" y="4400410"/>
            <a:ext cx="2662291" cy="3077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slot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BE3D3CD-6BFD-4D2D-9894-F08ACA233217}"/>
              </a:ext>
            </a:extLst>
          </p:cNvPr>
          <p:cNvSpPr/>
          <p:nvPr/>
        </p:nvSpPr>
        <p:spPr>
          <a:xfrm>
            <a:off x="9414443" y="3170580"/>
            <a:ext cx="1655482" cy="2725317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2BF3710-C609-4AEE-BFE5-1FB6AA3121A2}"/>
              </a:ext>
            </a:extLst>
          </p:cNvPr>
          <p:cNvSpPr txBox="1"/>
          <p:nvPr/>
        </p:nvSpPr>
        <p:spPr>
          <a:xfrm flipH="1">
            <a:off x="9458909" y="5878420"/>
            <a:ext cx="1649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POOL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069A2-6E4D-1C47-8C55-2017C72B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6D4B5-1391-504A-A2D7-0A8CF348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049B5-5EA5-F14F-B5AA-DF16E9C1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1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6613F816-EFDF-49D9-95E1-6E081A409670}"/>
              </a:ext>
            </a:extLst>
          </p:cNvPr>
          <p:cNvSpPr/>
          <p:nvPr/>
        </p:nvSpPr>
        <p:spPr>
          <a:xfrm>
            <a:off x="6887372" y="1631570"/>
            <a:ext cx="4560545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 dirty="0"/>
              <a:t>SWITCH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64A7DA3-A59D-4B7A-A445-4ED51E77D588}"/>
              </a:ext>
            </a:extLst>
          </p:cNvPr>
          <p:cNvSpPr/>
          <p:nvPr/>
        </p:nvSpPr>
        <p:spPr>
          <a:xfrm>
            <a:off x="709364" y="2015681"/>
            <a:ext cx="5039242" cy="4050617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WORKER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B49357E-2895-4E07-9DB0-CD0ACC8E759C}"/>
              </a:ext>
            </a:extLst>
          </p:cNvPr>
          <p:cNvSpPr/>
          <p:nvPr/>
        </p:nvSpPr>
        <p:spPr>
          <a:xfrm>
            <a:off x="3543040" y="2487970"/>
            <a:ext cx="2084915" cy="3457680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r"/>
            <a:r>
              <a:rPr lang="en-US" sz="2000"/>
              <a:t>NIC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961A15-81AA-4B2E-B9F7-991838E8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switch-host architecture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277E7-10E4-43FE-94FB-390408463A3A}"/>
              </a:ext>
            </a:extLst>
          </p:cNvPr>
          <p:cNvGraphicFramePr>
            <a:graphicFrameLocks noGrp="1"/>
          </p:cNvGraphicFramePr>
          <p:nvPr/>
        </p:nvGraphicFramePr>
        <p:xfrm>
          <a:off x="1083435" y="2491146"/>
          <a:ext cx="356529" cy="34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529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96810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5142480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3050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894122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83150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7113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68208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03903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56522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33966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0431556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53471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347211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380595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62885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617863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066009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81441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55897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098513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927709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75986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448560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1CAFD1-17C9-484F-83FA-6B90327A1BB2}"/>
              </a:ext>
            </a:extLst>
          </p:cNvPr>
          <p:cNvSpPr/>
          <p:nvPr/>
        </p:nvSpPr>
        <p:spPr>
          <a:xfrm>
            <a:off x="1897330" y="5158147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2D4FA2F-4F33-4C1B-B353-32D283FD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5247206"/>
            <a:ext cx="553402" cy="553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F0BD46-76DB-4E25-80D7-0EC206FEB5E8}"/>
              </a:ext>
            </a:extLst>
          </p:cNvPr>
          <p:cNvSpPr/>
          <p:nvPr/>
        </p:nvSpPr>
        <p:spPr>
          <a:xfrm>
            <a:off x="1897330" y="253877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F55D44D-5C43-4C3F-ADD1-14B10B072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2627831"/>
            <a:ext cx="553402" cy="5534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AC414A-06BD-4AC4-8808-CEEA60397F5E}"/>
              </a:ext>
            </a:extLst>
          </p:cNvPr>
          <p:cNvSpPr/>
          <p:nvPr/>
        </p:nvSpPr>
        <p:spPr>
          <a:xfrm>
            <a:off x="1897330" y="4297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4201C15-F445-4F74-9CA4-DBF742C87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4386781"/>
            <a:ext cx="553402" cy="55340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D0256-B679-4105-9E07-1BBF1D2CB9C2}"/>
              </a:ext>
            </a:extLst>
          </p:cNvPr>
          <p:cNvSpPr/>
          <p:nvPr/>
        </p:nvSpPr>
        <p:spPr>
          <a:xfrm>
            <a:off x="1897330" y="3408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0A6C63C-4C6C-448C-8FFF-B1D742DEF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3497781"/>
            <a:ext cx="553402" cy="5534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EC500-43D7-4543-A995-C92860F902E8}"/>
              </a:ext>
            </a:extLst>
          </p:cNvPr>
          <p:cNvCxnSpPr>
            <a:cxnSpLocks/>
          </p:cNvCxnSpPr>
          <p:nvPr/>
        </p:nvCxnSpPr>
        <p:spPr>
          <a:xfrm flipV="1">
            <a:off x="1055955" y="3347191"/>
            <a:ext cx="3473450" cy="37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3F489B-704C-4E09-9F74-2CDD4510E036}"/>
              </a:ext>
            </a:extLst>
          </p:cNvPr>
          <p:cNvCxnSpPr>
            <a:cxnSpLocks/>
          </p:cNvCxnSpPr>
          <p:nvPr/>
        </p:nvCxnSpPr>
        <p:spPr>
          <a:xfrm>
            <a:off x="1055955" y="4216341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F2972-8F08-4A5C-8581-3F6A505B3B76}"/>
              </a:ext>
            </a:extLst>
          </p:cNvPr>
          <p:cNvCxnSpPr>
            <a:cxnSpLocks/>
          </p:cNvCxnSpPr>
          <p:nvPr/>
        </p:nvCxnSpPr>
        <p:spPr>
          <a:xfrm>
            <a:off x="1055955" y="5087598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9DA36D-DBE6-4D84-9BA1-12350C6030A4}"/>
              </a:ext>
            </a:extLst>
          </p:cNvPr>
          <p:cNvSpPr txBox="1"/>
          <p:nvPr/>
        </p:nvSpPr>
        <p:spPr>
          <a:xfrm rot="16200000">
            <a:off x="-198170" y="4031675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Tensor Update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C1D6269-004E-4624-887D-4916C226F56D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7329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227B4A-0F5F-4164-958F-46636BCF6468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9361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DCD352-21C8-4D2F-9019-10E1B588C975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5939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1054812-3D42-4FC9-9E3E-A15056C76D00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7971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0E79FF5-1F79-45B1-A451-E86892EA9FBE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4758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682D842-FA98-481A-88C2-F498665696A0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6790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492CFC9-5AB6-4BD7-AFFF-D60C35B0C4BF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3368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80E676C-2DD7-40D1-A908-F5E6EA5188F4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5400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52" name="Arc 51">
            <a:extLst>
              <a:ext uri="{FF2B5EF4-FFF2-40B4-BE49-F238E27FC236}">
                <a16:creationId xmlns:a16="http://schemas.microsoft.com/office/drawing/2014/main" id="{EFC4EF7B-FB80-4415-9FDA-EDAE6E65C9AA}"/>
              </a:ext>
            </a:extLst>
          </p:cNvPr>
          <p:cNvSpPr/>
          <p:nvPr/>
        </p:nvSpPr>
        <p:spPr>
          <a:xfrm rot="16200000">
            <a:off x="4445682" y="2864209"/>
            <a:ext cx="3115080" cy="2704263"/>
          </a:xfrm>
          <a:prstGeom prst="arc">
            <a:avLst>
              <a:gd name="adj1" fmla="val 12978238"/>
              <a:gd name="adj2" fmla="val 19135551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4F91CC-909B-4A00-A27F-E68A5717CF9F}"/>
              </a:ext>
            </a:extLst>
          </p:cNvPr>
          <p:cNvGrpSpPr/>
          <p:nvPr/>
        </p:nvGrpSpPr>
        <p:grpSpPr>
          <a:xfrm>
            <a:off x="4398450" y="2844683"/>
            <a:ext cx="958213" cy="858983"/>
            <a:chOff x="4326745" y="2140960"/>
            <a:chExt cx="958213" cy="85898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B32322-1BDF-4420-8C51-4FB03F174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1034" y="2140960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E6972C-22ED-4E56-9E93-E203AC5A516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326745" y="2326843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A74B32-4203-4555-BB8B-E49EA1CA0A57}"/>
              </a:ext>
            </a:extLst>
          </p:cNvPr>
          <p:cNvGrpSpPr/>
          <p:nvPr/>
        </p:nvGrpSpPr>
        <p:grpSpPr>
          <a:xfrm rot="6709885">
            <a:off x="4580544" y="4774862"/>
            <a:ext cx="601495" cy="982611"/>
            <a:chOff x="5394942" y="4426282"/>
            <a:chExt cx="601495" cy="98261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0D78D4-B811-4671-8B42-F2679509BCD9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0E342F-C2DC-4E07-9978-D0C07A6E619B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4CA4E6-FAF5-47D5-9AEB-4C76F3297685}"/>
              </a:ext>
            </a:extLst>
          </p:cNvPr>
          <p:cNvGrpSpPr/>
          <p:nvPr/>
        </p:nvGrpSpPr>
        <p:grpSpPr>
          <a:xfrm rot="7638799">
            <a:off x="4591044" y="4052284"/>
            <a:ext cx="601495" cy="982611"/>
            <a:chOff x="5394942" y="4426282"/>
            <a:chExt cx="601495" cy="98261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F5D642-1588-4148-83C3-8D3903CEEBE5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F62BA1F-6CBD-4D2F-A540-6657CE97F56C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6D95D0-8884-4DCB-AFD7-7BF157C078C2}"/>
              </a:ext>
            </a:extLst>
          </p:cNvPr>
          <p:cNvGrpSpPr/>
          <p:nvPr/>
        </p:nvGrpSpPr>
        <p:grpSpPr>
          <a:xfrm rot="9295429">
            <a:off x="4605628" y="3439227"/>
            <a:ext cx="601495" cy="982611"/>
            <a:chOff x="5394942" y="4426282"/>
            <a:chExt cx="601495" cy="98261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D982C0-D765-44B2-9296-4DAA71EB1101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E06495-FDE4-4C1E-AF2F-154FB3EDB729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78AB5D-A5A2-466A-A41A-69C12363C085}"/>
              </a:ext>
            </a:extLst>
          </p:cNvPr>
          <p:cNvCxnSpPr>
            <a:cxnSpLocks/>
          </p:cNvCxnSpPr>
          <p:nvPr/>
        </p:nvCxnSpPr>
        <p:spPr>
          <a:xfrm flipV="1">
            <a:off x="3316068" y="3017419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929FE6-3F52-47F2-ADFE-B47C04225A8B}"/>
              </a:ext>
            </a:extLst>
          </p:cNvPr>
          <p:cNvCxnSpPr>
            <a:cxnSpLocks/>
          </p:cNvCxnSpPr>
          <p:nvPr/>
        </p:nvCxnSpPr>
        <p:spPr>
          <a:xfrm flipH="1">
            <a:off x="3283156" y="2840862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05C54F-4B00-4DDB-8DF7-084C03F7E928}"/>
              </a:ext>
            </a:extLst>
          </p:cNvPr>
          <p:cNvCxnSpPr>
            <a:cxnSpLocks/>
          </p:cNvCxnSpPr>
          <p:nvPr/>
        </p:nvCxnSpPr>
        <p:spPr>
          <a:xfrm flipV="1">
            <a:off x="3311067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267BDA5-3B66-451A-B4ED-A9EE5D9E3B05}"/>
              </a:ext>
            </a:extLst>
          </p:cNvPr>
          <p:cNvCxnSpPr>
            <a:cxnSpLocks/>
          </p:cNvCxnSpPr>
          <p:nvPr/>
        </p:nvCxnSpPr>
        <p:spPr>
          <a:xfrm flipH="1">
            <a:off x="3278155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5925EF-9E6B-41C4-8200-AD7F40EF1809}"/>
              </a:ext>
            </a:extLst>
          </p:cNvPr>
          <p:cNvCxnSpPr>
            <a:cxnSpLocks/>
          </p:cNvCxnSpPr>
          <p:nvPr/>
        </p:nvCxnSpPr>
        <p:spPr>
          <a:xfrm flipV="1">
            <a:off x="3305091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D158C13-A741-407D-A7B5-C7D3412301BB}"/>
              </a:ext>
            </a:extLst>
          </p:cNvPr>
          <p:cNvCxnSpPr>
            <a:cxnSpLocks/>
          </p:cNvCxnSpPr>
          <p:nvPr/>
        </p:nvCxnSpPr>
        <p:spPr>
          <a:xfrm flipH="1">
            <a:off x="3272179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4A63EEE-D215-4B99-9E93-41479B21C421}"/>
              </a:ext>
            </a:extLst>
          </p:cNvPr>
          <p:cNvCxnSpPr>
            <a:cxnSpLocks/>
          </p:cNvCxnSpPr>
          <p:nvPr/>
        </p:nvCxnSpPr>
        <p:spPr>
          <a:xfrm flipV="1">
            <a:off x="3283156" y="5610858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351DCB8-1B18-40A5-B39F-3BEE359EBC9D}"/>
              </a:ext>
            </a:extLst>
          </p:cNvPr>
          <p:cNvCxnSpPr>
            <a:cxnSpLocks/>
          </p:cNvCxnSpPr>
          <p:nvPr/>
        </p:nvCxnSpPr>
        <p:spPr>
          <a:xfrm flipH="1">
            <a:off x="3250244" y="5434301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6A252D3-B8ED-4842-B7CA-01CE0AB779CD}"/>
              </a:ext>
            </a:extLst>
          </p:cNvPr>
          <p:cNvCxnSpPr>
            <a:cxnSpLocks/>
          </p:cNvCxnSpPr>
          <p:nvPr/>
        </p:nvCxnSpPr>
        <p:spPr>
          <a:xfrm flipV="1">
            <a:off x="1492964" y="3016310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3DA776-7CE5-4951-A921-58AFFAEDBBC1}"/>
              </a:ext>
            </a:extLst>
          </p:cNvPr>
          <p:cNvCxnSpPr>
            <a:cxnSpLocks/>
          </p:cNvCxnSpPr>
          <p:nvPr/>
        </p:nvCxnSpPr>
        <p:spPr>
          <a:xfrm flipH="1">
            <a:off x="1460052" y="2839753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B3A23E-F1F8-481F-ACB6-EAE659D432D0}"/>
              </a:ext>
            </a:extLst>
          </p:cNvPr>
          <p:cNvCxnSpPr>
            <a:cxnSpLocks/>
          </p:cNvCxnSpPr>
          <p:nvPr/>
        </p:nvCxnSpPr>
        <p:spPr>
          <a:xfrm flipV="1">
            <a:off x="1483403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E47C44A-28FF-40C6-AF5A-9F2FA936DE5F}"/>
              </a:ext>
            </a:extLst>
          </p:cNvPr>
          <p:cNvCxnSpPr>
            <a:cxnSpLocks/>
          </p:cNvCxnSpPr>
          <p:nvPr/>
        </p:nvCxnSpPr>
        <p:spPr>
          <a:xfrm flipH="1">
            <a:off x="1450491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36E2A3-D476-4F63-81F9-4DC733E4FD6E}"/>
              </a:ext>
            </a:extLst>
          </p:cNvPr>
          <p:cNvCxnSpPr>
            <a:cxnSpLocks/>
          </p:cNvCxnSpPr>
          <p:nvPr/>
        </p:nvCxnSpPr>
        <p:spPr>
          <a:xfrm flipV="1">
            <a:off x="1484518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A0D323-027E-44E8-9E2C-F3AC833B10A0}"/>
              </a:ext>
            </a:extLst>
          </p:cNvPr>
          <p:cNvCxnSpPr>
            <a:cxnSpLocks/>
          </p:cNvCxnSpPr>
          <p:nvPr/>
        </p:nvCxnSpPr>
        <p:spPr>
          <a:xfrm flipH="1">
            <a:off x="1451606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98DD31-D007-4895-91BD-E649425D0E6F}"/>
              </a:ext>
            </a:extLst>
          </p:cNvPr>
          <p:cNvCxnSpPr>
            <a:cxnSpLocks/>
          </p:cNvCxnSpPr>
          <p:nvPr/>
        </p:nvCxnSpPr>
        <p:spPr>
          <a:xfrm flipV="1">
            <a:off x="1496601" y="5609786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DA0E2B-4C84-4981-86AF-D07E3181F009}"/>
              </a:ext>
            </a:extLst>
          </p:cNvPr>
          <p:cNvCxnSpPr>
            <a:cxnSpLocks/>
          </p:cNvCxnSpPr>
          <p:nvPr/>
        </p:nvCxnSpPr>
        <p:spPr>
          <a:xfrm flipH="1">
            <a:off x="1463689" y="5433229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182744F1-53D6-4EB6-9980-60581AD4B11D}"/>
              </a:ext>
            </a:extLst>
          </p:cNvPr>
          <p:cNvGraphicFramePr>
            <a:graphicFrameLocks noGrp="1"/>
          </p:cNvGraphicFramePr>
          <p:nvPr/>
        </p:nvGraphicFramePr>
        <p:xfrm>
          <a:off x="5450780" y="3974499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EBAC672C-D0E9-40C5-B344-9F195451E228}"/>
              </a:ext>
            </a:extLst>
          </p:cNvPr>
          <p:cNvGraphicFramePr>
            <a:graphicFrameLocks noGrp="1"/>
          </p:cNvGraphicFramePr>
          <p:nvPr/>
        </p:nvGraphicFramePr>
        <p:xfrm>
          <a:off x="5444504" y="4334861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07" name="Oval 106">
            <a:extLst>
              <a:ext uri="{FF2B5EF4-FFF2-40B4-BE49-F238E27FC236}">
                <a16:creationId xmlns:a16="http://schemas.microsoft.com/office/drawing/2014/main" id="{FB9BD6FE-AE5A-4A35-AF8B-1CF6B768757E}"/>
              </a:ext>
            </a:extLst>
          </p:cNvPr>
          <p:cNvSpPr/>
          <p:nvPr/>
        </p:nvSpPr>
        <p:spPr>
          <a:xfrm>
            <a:off x="10149857" y="25412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390B33-6885-44B4-B8FB-FDB841521C37}"/>
              </a:ext>
            </a:extLst>
          </p:cNvPr>
          <p:cNvCxnSpPr>
            <a:cxnSpLocks/>
          </p:cNvCxnSpPr>
          <p:nvPr/>
        </p:nvCxnSpPr>
        <p:spPr>
          <a:xfrm>
            <a:off x="8303876" y="3620548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D6D021-9B05-44D2-8F7C-65D8452FE41E}"/>
              </a:ext>
            </a:extLst>
          </p:cNvPr>
          <p:cNvCxnSpPr>
            <a:cxnSpLocks/>
          </p:cNvCxnSpPr>
          <p:nvPr/>
        </p:nvCxnSpPr>
        <p:spPr>
          <a:xfrm>
            <a:off x="8303876" y="3303474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2FF1F0-CE4C-4DFE-BE82-E8465ADCA322}"/>
              </a:ext>
            </a:extLst>
          </p:cNvPr>
          <p:cNvCxnSpPr>
            <a:cxnSpLocks/>
          </p:cNvCxnSpPr>
          <p:nvPr/>
        </p:nvCxnSpPr>
        <p:spPr>
          <a:xfrm>
            <a:off x="8303876" y="3907269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3F665A-E363-49A5-8C21-C8CF95B76C10}"/>
              </a:ext>
            </a:extLst>
          </p:cNvPr>
          <p:cNvCxnSpPr>
            <a:cxnSpLocks/>
          </p:cNvCxnSpPr>
          <p:nvPr/>
        </p:nvCxnSpPr>
        <p:spPr>
          <a:xfrm>
            <a:off x="8303876" y="423049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2F62F6-4A73-434A-8A87-D73CF14AEAAB}"/>
              </a:ext>
            </a:extLst>
          </p:cNvPr>
          <p:cNvCxnSpPr>
            <a:cxnSpLocks/>
          </p:cNvCxnSpPr>
          <p:nvPr/>
        </p:nvCxnSpPr>
        <p:spPr>
          <a:xfrm>
            <a:off x="8303876" y="4526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64C74C68-A3D9-4329-BCBC-BE4B613BABD5}"/>
              </a:ext>
            </a:extLst>
          </p:cNvPr>
          <p:cNvSpPr/>
          <p:nvPr/>
        </p:nvSpPr>
        <p:spPr>
          <a:xfrm>
            <a:off x="9992596" y="24080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1DCB72C9-4978-4B67-9835-8701CFBD1886}"/>
              </a:ext>
            </a:extLst>
          </p:cNvPr>
          <p:cNvGraphicFramePr>
            <a:graphicFrameLocks noGrp="1"/>
          </p:cNvGraphicFramePr>
          <p:nvPr/>
        </p:nvGraphicFramePr>
        <p:xfrm>
          <a:off x="7230446" y="27908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12BF3710-C609-4AEE-BFE5-1FB6AA3121A2}"/>
              </a:ext>
            </a:extLst>
          </p:cNvPr>
          <p:cNvSpPr txBox="1"/>
          <p:nvPr/>
        </p:nvSpPr>
        <p:spPr>
          <a:xfrm flipH="1">
            <a:off x="8687770" y="5878420"/>
            <a:ext cx="3191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SWITCH POOL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2974FD3-BEC3-4D59-8511-78C3FCA5D87A}"/>
              </a:ext>
            </a:extLst>
          </p:cNvPr>
          <p:cNvSpPr txBox="1"/>
          <p:nvPr/>
        </p:nvSpPr>
        <p:spPr>
          <a:xfrm flipH="1">
            <a:off x="8852227" y="22086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4A820229-B23A-4981-8591-81D3FEDC6020}"/>
              </a:ext>
            </a:extLst>
          </p:cNvPr>
          <p:cNvSpPr/>
          <p:nvPr/>
        </p:nvSpPr>
        <p:spPr>
          <a:xfrm rot="10800000">
            <a:off x="9595223" y="19598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F919095-6B6F-4353-A34D-44712270F270}"/>
              </a:ext>
            </a:extLst>
          </p:cNvPr>
          <p:cNvCxnSpPr>
            <a:cxnSpLocks/>
          </p:cNvCxnSpPr>
          <p:nvPr/>
        </p:nvCxnSpPr>
        <p:spPr>
          <a:xfrm>
            <a:off x="8303876" y="5150326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28CA20C-DA98-4C8C-A896-BAFDA0244581}"/>
              </a:ext>
            </a:extLst>
          </p:cNvPr>
          <p:cNvCxnSpPr>
            <a:cxnSpLocks/>
          </p:cNvCxnSpPr>
          <p:nvPr/>
        </p:nvCxnSpPr>
        <p:spPr>
          <a:xfrm>
            <a:off x="8303876" y="483325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82514D-2CD3-426A-950F-3AE782B784E1}"/>
              </a:ext>
            </a:extLst>
          </p:cNvPr>
          <p:cNvCxnSpPr>
            <a:cxnSpLocks/>
          </p:cNvCxnSpPr>
          <p:nvPr/>
        </p:nvCxnSpPr>
        <p:spPr>
          <a:xfrm>
            <a:off x="8303876" y="5437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635D555-E51B-4BD3-A26C-90C7A656229C}"/>
              </a:ext>
            </a:extLst>
          </p:cNvPr>
          <p:cNvCxnSpPr>
            <a:cxnSpLocks/>
          </p:cNvCxnSpPr>
          <p:nvPr/>
        </p:nvCxnSpPr>
        <p:spPr>
          <a:xfrm>
            <a:off x="8303876" y="5760270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8C4BDF89-16CF-45F9-9376-BFA5FFB0335E}"/>
              </a:ext>
            </a:extLst>
          </p:cNvPr>
          <p:cNvSpPr/>
          <p:nvPr/>
        </p:nvSpPr>
        <p:spPr>
          <a:xfrm>
            <a:off x="9312678" y="32028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29514681-9604-4AD0-BE9A-9B653B39EDD9}"/>
              </a:ext>
            </a:extLst>
          </p:cNvPr>
          <p:cNvGraphicFramePr>
            <a:graphicFrameLocks noGrp="1"/>
          </p:cNvGraphicFramePr>
          <p:nvPr/>
        </p:nvGraphicFramePr>
        <p:xfrm>
          <a:off x="9414442" y="31720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64AFF27-0CAD-401C-8D4F-D12027AF0BB8}"/>
              </a:ext>
            </a:extLst>
          </p:cNvPr>
          <p:cNvSpPr/>
          <p:nvPr/>
        </p:nvSpPr>
        <p:spPr>
          <a:xfrm>
            <a:off x="9320011" y="41081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F29A37F1-1B01-49A7-8AA7-34F729DCB3AE}"/>
              </a:ext>
            </a:extLst>
          </p:cNvPr>
          <p:cNvSpPr/>
          <p:nvPr/>
        </p:nvSpPr>
        <p:spPr>
          <a:xfrm>
            <a:off x="9312678" y="50213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A82C1-68AB-47AB-A87E-9F5CAF70B278}"/>
              </a:ext>
            </a:extLst>
          </p:cNvPr>
          <p:cNvGrpSpPr/>
          <p:nvPr/>
        </p:nvGrpSpPr>
        <p:grpSpPr>
          <a:xfrm>
            <a:off x="5499142" y="4055693"/>
            <a:ext cx="1471526" cy="94616"/>
            <a:chOff x="5486438" y="3869941"/>
            <a:chExt cx="1471526" cy="946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EAF138F-50B0-413C-BB54-28689280336B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0DD151-D7E2-4575-A974-B391B9BA4C4F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B0B8D56-1FCC-42AE-AACF-2B2906A64DE2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DE5D24B-3430-449C-91B3-8539FDF4F0A3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A085994-F96C-423C-88E3-1B9FBF8F34A0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D5A8CD-5C87-4194-B77A-B5156A089076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0C7406C-7F5D-44E3-B190-FAE358C776B6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3C002F-BF27-45E8-8327-1131B14CDECC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BF8772F-137B-4790-B1DE-A7297A2AD75F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F155FBB-CB9F-447E-B275-EDEC34759CC7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4DF5D5F-311A-454F-95B2-21A17286F015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4DB3AE5-10E0-43D0-9809-E4FE6A317E74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9CC7E1-1CCF-4629-B3CD-AD2C333075A0}"/>
              </a:ext>
            </a:extLst>
          </p:cNvPr>
          <p:cNvGrpSpPr/>
          <p:nvPr/>
        </p:nvGrpSpPr>
        <p:grpSpPr>
          <a:xfrm rot="10800000">
            <a:off x="5486440" y="4416761"/>
            <a:ext cx="1471526" cy="94616"/>
            <a:chOff x="5486438" y="3869941"/>
            <a:chExt cx="1471526" cy="9461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8A487DA-B5F4-4FFB-BFD9-909F189A9487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7031BFE-F5A4-468E-A2CB-1CEE8FC3184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1DB3CA2-F938-4B00-BD39-6DACEA4808C0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B66D65F-1B61-45F2-9917-57321EB9059E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E9E405B-CB32-46F5-B52D-3B5E3DF09CC1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DC2C2B0-412B-4FB9-988A-7AC423811037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C877AD0-98F4-4D3E-A8FB-96E771A16E2A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C9F5CC0-DA65-4FDE-8D94-754DE663CC19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6F626A8-B65D-4B27-903A-40B1870343A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D3CD80-C73D-43F9-B5A2-CCFB30C58B26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B505C56-E49B-4552-B592-9969444E999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8A3D4AA-C28D-48F1-B797-B179DAF9D0D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29F5FB6-78D1-4384-ACA2-5AAA4888C729}"/>
              </a:ext>
            </a:extLst>
          </p:cNvPr>
          <p:cNvSpPr/>
          <p:nvPr/>
        </p:nvSpPr>
        <p:spPr>
          <a:xfrm>
            <a:off x="7299199" y="28512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U-Turn 114">
            <a:extLst>
              <a:ext uri="{FF2B5EF4-FFF2-40B4-BE49-F238E27FC236}">
                <a16:creationId xmlns:a16="http://schemas.microsoft.com/office/drawing/2014/main" id="{AB0D370E-BC50-4E6D-821C-1AAECF2D6DAE}"/>
              </a:ext>
            </a:extLst>
          </p:cNvPr>
          <p:cNvSpPr/>
          <p:nvPr/>
        </p:nvSpPr>
        <p:spPr>
          <a:xfrm>
            <a:off x="7697200" y="2173367"/>
            <a:ext cx="2544029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2933E0-89E4-489D-A57C-A3FAC624A958}"/>
              </a:ext>
            </a:extLst>
          </p:cNvPr>
          <p:cNvGrpSpPr/>
          <p:nvPr/>
        </p:nvGrpSpPr>
        <p:grpSpPr>
          <a:xfrm>
            <a:off x="9701538" y="2067819"/>
            <a:ext cx="1027426" cy="1081804"/>
            <a:chOff x="9701538" y="2067819"/>
            <a:chExt cx="1027426" cy="10818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2248E4-B46F-4BB7-9E49-986E59B68D7A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17A4AF-4DDD-4C23-BC2F-EB12AE0C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2B5854A9-9D63-4978-963D-8F1B228E7CE7}"/>
              </a:ext>
            </a:extLst>
          </p:cNvPr>
          <p:cNvGraphicFramePr>
            <a:graphicFrameLocks noGrp="1"/>
          </p:cNvGraphicFramePr>
          <p:nvPr/>
        </p:nvGraphicFramePr>
        <p:xfrm>
          <a:off x="9739700" y="31712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6AD95DDC-6B3E-4996-A2ED-2DB9EEB173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52000"/>
            </a:schemeClr>
          </a:solidFill>
          <a:ln w="19050">
            <a:noFill/>
          </a:ln>
        </p:spPr>
        <p:txBody>
          <a:bodyPr vert="horz" lIns="91440" tIns="18288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+mn-lt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836911A-0919-43A8-A59C-BD314C923921}"/>
              </a:ext>
            </a:extLst>
          </p:cNvPr>
          <p:cNvGrpSpPr/>
          <p:nvPr/>
        </p:nvGrpSpPr>
        <p:grpSpPr>
          <a:xfrm>
            <a:off x="164307" y="2257064"/>
            <a:ext cx="11857564" cy="4235812"/>
            <a:chOff x="164307" y="2257064"/>
            <a:chExt cx="11857564" cy="4235812"/>
          </a:xfrm>
        </p:grpSpPr>
        <p:sp>
          <p:nvSpPr>
            <p:cNvPr id="155" name="Content Placeholder 2">
              <a:extLst>
                <a:ext uri="{FF2B5EF4-FFF2-40B4-BE49-F238E27FC236}">
                  <a16:creationId xmlns:a16="http://schemas.microsoft.com/office/drawing/2014/main" id="{3CF70677-C3AF-4B58-A146-14467AABBC9A}"/>
                </a:ext>
              </a:extLst>
            </p:cNvPr>
            <p:cNvSpPr txBox="1">
              <a:spLocks/>
            </p:cNvSpPr>
            <p:nvPr/>
          </p:nvSpPr>
          <p:spPr>
            <a:xfrm>
              <a:off x="164307" y="2257064"/>
              <a:ext cx="11857564" cy="4235812"/>
            </a:xfrm>
            <a:prstGeom prst="rect">
              <a:avLst/>
            </a:prstGeom>
            <a:solidFill>
              <a:srgbClr val="E7F0F9"/>
            </a:solidFill>
            <a:ln w="3810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it-IT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Block quantization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F81C2E9-A600-4D13-8B12-1C3D18BABA2B}"/>
                </a:ext>
              </a:extLst>
            </p:cNvPr>
            <p:cNvGrpSpPr/>
            <p:nvPr/>
          </p:nvGrpSpPr>
          <p:grpSpPr>
            <a:xfrm>
              <a:off x="1576465" y="3659413"/>
              <a:ext cx="9596582" cy="2644350"/>
              <a:chOff x="2595418" y="2281381"/>
              <a:chExt cx="9596582" cy="264435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52F9126-C290-4BE3-9C54-0C0DD436AE4E}"/>
                  </a:ext>
                </a:extLst>
              </p:cNvPr>
              <p:cNvSpPr/>
              <p:nvPr/>
            </p:nvSpPr>
            <p:spPr>
              <a:xfrm>
                <a:off x="2595418" y="2281381"/>
                <a:ext cx="9515302" cy="26443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652C84D5-5984-4416-91D9-BFC4AE7FC1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3964" y="4330996"/>
                <a:ext cx="9376756" cy="3634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4666FFC7-9C83-4515-ABD8-348C6593E188}"/>
                  </a:ext>
                </a:extLst>
              </p:cNvPr>
              <p:cNvSpPr/>
              <p:nvPr/>
            </p:nvSpPr>
            <p:spPr>
              <a:xfrm>
                <a:off x="3037840" y="2529840"/>
                <a:ext cx="1625600" cy="76199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Scaling factors aggregation</a:t>
                </a: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1FC8BB38-4A73-4D85-8C40-C6C6F54B7FC0}"/>
                  </a:ext>
                </a:extLst>
              </p:cNvPr>
              <p:cNvSpPr/>
              <p:nvPr/>
            </p:nvSpPr>
            <p:spPr>
              <a:xfrm>
                <a:off x="4734560" y="2529840"/>
                <a:ext cx="1625600" cy="76199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Scaling factors aggregation</a:t>
                </a:r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67BA0BFD-FCE3-41B0-AE00-B655EB780584}"/>
                  </a:ext>
                </a:extLst>
              </p:cNvPr>
              <p:cNvSpPr/>
              <p:nvPr/>
            </p:nvSpPr>
            <p:spPr>
              <a:xfrm>
                <a:off x="6431280" y="2529840"/>
                <a:ext cx="1625600" cy="76199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Scaling factors aggregation</a:t>
                </a:r>
              </a:p>
            </p:txBody>
          </p:sp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2E9DF28E-8BD2-43F7-854B-076C1B67299D}"/>
                  </a:ext>
                </a:extLst>
              </p:cNvPr>
              <p:cNvSpPr/>
              <p:nvPr/>
            </p:nvSpPr>
            <p:spPr>
              <a:xfrm>
                <a:off x="8128000" y="2529840"/>
                <a:ext cx="1625600" cy="76199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Scaling factors aggregation</a:t>
                </a: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34A5DACD-9C29-413B-B1A3-A9B7E3556F0C}"/>
                  </a:ext>
                </a:extLst>
              </p:cNvPr>
              <p:cNvSpPr/>
              <p:nvPr/>
            </p:nvSpPr>
            <p:spPr>
              <a:xfrm>
                <a:off x="4734560" y="3462020"/>
                <a:ext cx="1625600" cy="761994"/>
              </a:xfrm>
              <a:prstGeom prst="roundRect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Fixed-point aggregation</a:t>
                </a:r>
              </a:p>
            </p:txBody>
          </p: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90FB58DD-E496-4026-9712-3FEFD5571D96}"/>
                  </a:ext>
                </a:extLst>
              </p:cNvPr>
              <p:cNvSpPr/>
              <p:nvPr/>
            </p:nvSpPr>
            <p:spPr>
              <a:xfrm>
                <a:off x="6431280" y="3462020"/>
                <a:ext cx="1625600" cy="761994"/>
              </a:xfrm>
              <a:prstGeom prst="roundRect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Fixed-point aggregation</a:t>
                </a:r>
              </a:p>
            </p:txBody>
          </p:sp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3ED3632D-BB33-4248-8053-7BC0470B0B49}"/>
                  </a:ext>
                </a:extLst>
              </p:cNvPr>
              <p:cNvSpPr/>
              <p:nvPr/>
            </p:nvSpPr>
            <p:spPr>
              <a:xfrm>
                <a:off x="8128000" y="3462020"/>
                <a:ext cx="1625600" cy="761994"/>
              </a:xfrm>
              <a:prstGeom prst="roundRect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Fixed-point aggregation</a:t>
                </a:r>
              </a:p>
            </p:txBody>
          </p:sp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123A3298-4551-461F-9A68-0A1809F5E661}"/>
                  </a:ext>
                </a:extLst>
              </p:cNvPr>
              <p:cNvSpPr/>
              <p:nvPr/>
            </p:nvSpPr>
            <p:spPr>
              <a:xfrm>
                <a:off x="9824720" y="3462020"/>
                <a:ext cx="1625600" cy="761994"/>
              </a:xfrm>
              <a:prstGeom prst="roundRect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Fixed-point aggregation</a:t>
                </a:r>
              </a:p>
            </p:txBody>
          </p:sp>
          <p:cxnSp>
            <p:nvCxnSpPr>
              <p:cNvPr id="169" name="Connector: Curved 168">
                <a:extLst>
                  <a:ext uri="{FF2B5EF4-FFF2-40B4-BE49-F238E27FC236}">
                    <a16:creationId xmlns:a16="http://schemas.microsoft.com/office/drawing/2014/main" id="{2CD0DDD7-6D6B-406E-8651-990BA9FAB7B0}"/>
                  </a:ext>
                </a:extLst>
              </p:cNvPr>
              <p:cNvCxnSpPr>
                <a:cxnSpLocks/>
                <a:stCxn id="161" idx="2"/>
              </p:cNvCxnSpPr>
              <p:nvPr/>
            </p:nvCxnSpPr>
            <p:spPr>
              <a:xfrm rot="16200000" flipH="1">
                <a:off x="4155432" y="2987041"/>
                <a:ext cx="274335" cy="883919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or: Curved 169">
                <a:extLst>
                  <a:ext uri="{FF2B5EF4-FFF2-40B4-BE49-F238E27FC236}">
                    <a16:creationId xmlns:a16="http://schemas.microsoft.com/office/drawing/2014/main" id="{3A1E1853-BAD7-4D52-9EE4-1E2356B11283}"/>
                  </a:ext>
                </a:extLst>
              </p:cNvPr>
              <p:cNvCxnSpPr>
                <a:cxnSpLocks/>
                <a:stCxn id="162" idx="2"/>
              </p:cNvCxnSpPr>
              <p:nvPr/>
            </p:nvCxnSpPr>
            <p:spPr>
              <a:xfrm rot="16200000" flipH="1">
                <a:off x="5845795" y="2993398"/>
                <a:ext cx="287048" cy="883919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or: Curved 170">
                <a:extLst>
                  <a:ext uri="{FF2B5EF4-FFF2-40B4-BE49-F238E27FC236}">
                    <a16:creationId xmlns:a16="http://schemas.microsoft.com/office/drawing/2014/main" id="{AAFEEDD2-7195-45B4-8363-669D8ACFB094}"/>
                  </a:ext>
                </a:extLst>
              </p:cNvPr>
              <p:cNvCxnSpPr>
                <a:cxnSpLocks/>
                <a:stCxn id="163" idx="2"/>
              </p:cNvCxnSpPr>
              <p:nvPr/>
            </p:nvCxnSpPr>
            <p:spPr>
              <a:xfrm rot="16200000" flipH="1">
                <a:off x="7548871" y="2987043"/>
                <a:ext cx="274334" cy="883916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ctor: Curved 171">
                <a:extLst>
                  <a:ext uri="{FF2B5EF4-FFF2-40B4-BE49-F238E27FC236}">
                    <a16:creationId xmlns:a16="http://schemas.microsoft.com/office/drawing/2014/main" id="{324DF394-3FB3-4AB5-86F3-94A8DD08F2D9}"/>
                  </a:ext>
                </a:extLst>
              </p:cNvPr>
              <p:cNvCxnSpPr>
                <a:cxnSpLocks/>
                <a:stCxn id="164" idx="2"/>
              </p:cNvCxnSpPr>
              <p:nvPr/>
            </p:nvCxnSpPr>
            <p:spPr>
              <a:xfrm rot="16200000" flipH="1">
                <a:off x="9239233" y="2993400"/>
                <a:ext cx="287048" cy="883915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7C205E-A4F7-4C03-AC68-33D5BE53E638}"/>
                  </a:ext>
                </a:extLst>
              </p:cNvPr>
              <p:cNvSpPr txBox="1"/>
              <p:nvPr/>
            </p:nvSpPr>
            <p:spPr>
              <a:xfrm>
                <a:off x="11166764" y="4367819"/>
                <a:ext cx="10252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Time</a:t>
                </a:r>
              </a:p>
            </p:txBody>
          </p:sp>
        </p:grpSp>
        <p:sp>
          <p:nvSpPr>
            <p:cNvPr id="157" name="Right Brace 156">
              <a:extLst>
                <a:ext uri="{FF2B5EF4-FFF2-40B4-BE49-F238E27FC236}">
                  <a16:creationId xmlns:a16="http://schemas.microsoft.com/office/drawing/2014/main" id="{E3F70C25-670B-40F9-B925-64CDDE5433FA}"/>
                </a:ext>
              </a:extLst>
            </p:cNvPr>
            <p:cNvSpPr/>
            <p:nvPr/>
          </p:nvSpPr>
          <p:spPr>
            <a:xfrm rot="5400000">
              <a:off x="4388913" y="5126869"/>
              <a:ext cx="267182" cy="1625601"/>
            </a:xfrm>
            <a:prstGeom prst="rightBrace">
              <a:avLst>
                <a:gd name="adj1" fmla="val 86505"/>
                <a:gd name="adj2" fmla="val 49686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8E1E809-2966-4841-BC08-70FC37B767C3}"/>
                </a:ext>
              </a:extLst>
            </p:cNvPr>
            <p:cNvSpPr txBox="1"/>
            <p:nvPr/>
          </p:nvSpPr>
          <p:spPr>
            <a:xfrm>
              <a:off x="4333481" y="6082938"/>
              <a:ext cx="378046" cy="177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25944-B5F7-584F-8F3C-BFFECE1C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31FD3-2EB6-CB45-ADCD-423C92AB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0981-58B8-CD4C-97AE-5ADB2269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8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B9DD-9C32-4316-8098-D126C782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AEBAF-B744-4058-A832-03DCCC10B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419"/>
                <a:ext cx="10515600" cy="5088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Convert floating-point values to 32-bit fixed-point values</a:t>
                </a:r>
              </a:p>
              <a:p>
                <a:endParaRPr lang="en-US" dirty="0"/>
              </a:p>
              <a:p>
                <a:r>
                  <a:rPr lang="en-US" dirty="0"/>
                  <a:t>Updates are scaled by multiplying for a scaling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𝑠𝑓</m:t>
                    </m:r>
                  </m:oMath>
                </a14:m>
                <a:r>
                  <a:rPr lang="en-US" dirty="0"/>
                  <a:t> determined for each block of floating-point values</a:t>
                </a:r>
              </a:p>
              <a:p>
                <a:pPr lvl="1"/>
                <a:r>
                  <a:rPr lang="en-US" dirty="0"/>
                  <a:t>Optimized to get the minimum quantization error and avoid integer overflow in the switch</a:t>
                </a:r>
              </a:p>
              <a:p>
                <a:pPr lvl="1"/>
                <a:r>
                  <a:rPr lang="en-US" dirty="0"/>
                  <a:t>Significantly limits quantization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AEBAF-B744-4058-A832-03DCCC10B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419"/>
                <a:ext cx="10515600" cy="5088547"/>
              </a:xfrm>
              <a:blipFill>
                <a:blip r:embed="rId2"/>
                <a:stretch>
                  <a:fillRect l="-1086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CDF55-E9D3-064B-80A4-0C63CA7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406D5-9865-2F4A-ACC2-333364396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016B8-B60D-5643-9033-757A9BB8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4D3C-754D-439A-B04F-1D70ED5B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scaling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5BC9A-842E-4E7A-9244-FBDA79F5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CCC9-AF27-436E-B6DB-3A0860AD88C5}" type="slidenum">
              <a:rPr lang="it-IT" smtClean="0"/>
              <a:t>34</a:t>
            </a:fld>
            <a:endParaRPr lang="it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2974540-0D3E-4E65-889C-E6EB013F3059}"/>
              </a:ext>
            </a:extLst>
          </p:cNvPr>
          <p:cNvGraphicFramePr>
            <a:graphicFrameLocks noGrp="1"/>
          </p:cNvGraphicFramePr>
          <p:nvPr/>
        </p:nvGraphicFramePr>
        <p:xfrm>
          <a:off x="4282440" y="4044071"/>
          <a:ext cx="77002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895">
                  <a:extLst>
                    <a:ext uri="{9D8B030D-6E8A-4147-A177-3AD203B41FA5}">
                      <a16:colId xmlns:a16="http://schemas.microsoft.com/office/drawing/2014/main" val="289667132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96297934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237812574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3723101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51620118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37225370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38043769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1947696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51773444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58463331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05288362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80601449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59730176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99241178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17399105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87853614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14928325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4564556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1698398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4258963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26615724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24167515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61534471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1952018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063915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9210624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13198838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5191585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3113476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34989500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85358869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06549536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29224410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70607385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39217526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710507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6712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D5CF05-82ED-4756-8CAB-828A8FCC9089}"/>
              </a:ext>
            </a:extLst>
          </p:cNvPr>
          <p:cNvCxnSpPr>
            <a:cxnSpLocks/>
          </p:cNvCxnSpPr>
          <p:nvPr/>
        </p:nvCxnSpPr>
        <p:spPr>
          <a:xfrm flipV="1">
            <a:off x="5564507" y="3664003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C5340-EB4F-4A67-9580-C27157AA39E4}"/>
              </a:ext>
            </a:extLst>
          </p:cNvPr>
          <p:cNvCxnSpPr>
            <a:cxnSpLocks/>
          </p:cNvCxnSpPr>
          <p:nvPr/>
        </p:nvCxnSpPr>
        <p:spPr>
          <a:xfrm flipV="1">
            <a:off x="6849747" y="3670466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6DB059-8888-48FD-9E9B-9B208F5063B4}"/>
              </a:ext>
            </a:extLst>
          </p:cNvPr>
          <p:cNvCxnSpPr>
            <a:cxnSpLocks/>
          </p:cNvCxnSpPr>
          <p:nvPr/>
        </p:nvCxnSpPr>
        <p:spPr>
          <a:xfrm flipV="1">
            <a:off x="8134987" y="3679243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81A71E-C884-41B9-8008-468C016C9E25}"/>
              </a:ext>
            </a:extLst>
          </p:cNvPr>
          <p:cNvCxnSpPr>
            <a:cxnSpLocks/>
          </p:cNvCxnSpPr>
          <p:nvPr/>
        </p:nvCxnSpPr>
        <p:spPr>
          <a:xfrm flipV="1">
            <a:off x="9415147" y="3665386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539339-AE8E-4659-A3AC-F478065EE1AA}"/>
              </a:ext>
            </a:extLst>
          </p:cNvPr>
          <p:cNvCxnSpPr>
            <a:cxnSpLocks/>
          </p:cNvCxnSpPr>
          <p:nvPr/>
        </p:nvCxnSpPr>
        <p:spPr>
          <a:xfrm flipV="1">
            <a:off x="10700387" y="3661689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C6A36D-18DE-4540-9C6B-6048E648F419}"/>
              </a:ext>
            </a:extLst>
          </p:cNvPr>
          <p:cNvSpPr txBox="1"/>
          <p:nvPr/>
        </p:nvSpPr>
        <p:spPr>
          <a:xfrm>
            <a:off x="4158023" y="3538546"/>
            <a:ext cx="2184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Tensor Update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8C885F-1519-4A6E-B29E-81F8A0A9BCF2}"/>
              </a:ext>
            </a:extLst>
          </p:cNvPr>
          <p:cNvGrpSpPr/>
          <p:nvPr/>
        </p:nvGrpSpPr>
        <p:grpSpPr>
          <a:xfrm>
            <a:off x="6965062" y="4527752"/>
            <a:ext cx="1028700" cy="1405470"/>
            <a:chOff x="4932783" y="4129075"/>
            <a:chExt cx="1028700" cy="172212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B41FD9-348D-42A6-9087-64DCA274290D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137A41-BB7B-46D1-8C0E-573FDE88DAFE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2A981-0C79-4E99-B4D0-0C095F93959F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15FF9F-0CD2-4E38-9BE3-F4BB4C24B70E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2A6EA8-3FE1-4BDE-9674-87C51B1D13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1A5AA2-0D51-4357-9432-BEFF6A597880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6CF0C4-7B16-4B36-A334-F2897ECE12F6}"/>
              </a:ext>
            </a:extLst>
          </p:cNvPr>
          <p:cNvSpPr/>
          <p:nvPr/>
        </p:nvSpPr>
        <p:spPr>
          <a:xfrm>
            <a:off x="6788174" y="4929489"/>
            <a:ext cx="1403693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SCALING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9CB6BB5-6765-4D97-86EF-C7E61D90B0F7}"/>
              </a:ext>
            </a:extLst>
          </p:cNvPr>
          <p:cNvSpPr/>
          <p:nvPr/>
        </p:nvSpPr>
        <p:spPr>
          <a:xfrm rot="5400000">
            <a:off x="8560781" y="4068416"/>
            <a:ext cx="415936" cy="1238946"/>
          </a:xfrm>
          <a:prstGeom prst="rightBrace">
            <a:avLst>
              <a:gd name="adj1" fmla="val 5138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DA37E-4B01-46D1-9369-783CB4EF1318}"/>
              </a:ext>
            </a:extLst>
          </p:cNvPr>
          <p:cNvSpPr/>
          <p:nvPr/>
        </p:nvSpPr>
        <p:spPr>
          <a:xfrm>
            <a:off x="8128279" y="4770962"/>
            <a:ext cx="1297028" cy="55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MAX EXPONENT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2C6FB10-65A8-4D07-A848-610FD166EC10}"/>
              </a:ext>
            </a:extLst>
          </p:cNvPr>
          <p:cNvCxnSpPr>
            <a:cxnSpLocks/>
          </p:cNvCxnSpPr>
          <p:nvPr/>
        </p:nvCxnSpPr>
        <p:spPr>
          <a:xfrm rot="5400000">
            <a:off x="8094606" y="5240110"/>
            <a:ext cx="779453" cy="584930"/>
          </a:xfrm>
          <a:prstGeom prst="bentConnector3">
            <a:avLst>
              <a:gd name="adj1" fmla="val 539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90931E-27CD-4364-A4C0-96B29654B56B}"/>
              </a:ext>
            </a:extLst>
          </p:cNvPr>
          <p:cNvGrpSpPr/>
          <p:nvPr/>
        </p:nvGrpSpPr>
        <p:grpSpPr>
          <a:xfrm>
            <a:off x="6874211" y="5961730"/>
            <a:ext cx="1856786" cy="370840"/>
            <a:chOff x="4841932" y="5912767"/>
            <a:chExt cx="1856786" cy="370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A976A2-B72B-4998-90DA-8E34C10B7F27}"/>
                </a:ext>
              </a:extLst>
            </p:cNvPr>
            <p:cNvSpPr/>
            <p:nvPr/>
          </p:nvSpPr>
          <p:spPr>
            <a:xfrm>
              <a:off x="5659864" y="5912767"/>
              <a:ext cx="204483" cy="3708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65B8-2B8F-4070-A54A-4EC05B8AF008}"/>
                </a:ext>
              </a:extLst>
            </p:cNvPr>
            <p:cNvSpPr/>
            <p:nvPr/>
          </p:nvSpPr>
          <p:spPr>
            <a:xfrm>
              <a:off x="5864347" y="5912767"/>
              <a:ext cx="204483" cy="3708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774858-2918-487A-BF3D-C6DB05B91440}"/>
                </a:ext>
              </a:extLst>
            </p:cNvPr>
            <p:cNvSpPr/>
            <p:nvPr/>
          </p:nvSpPr>
          <p:spPr>
            <a:xfrm>
              <a:off x="5046415" y="5912767"/>
              <a:ext cx="204483" cy="370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7F5BA5-B5D7-41E8-993D-67777438D73A}"/>
                </a:ext>
              </a:extLst>
            </p:cNvPr>
            <p:cNvSpPr/>
            <p:nvPr/>
          </p:nvSpPr>
          <p:spPr>
            <a:xfrm>
              <a:off x="4841932" y="5912767"/>
              <a:ext cx="204483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083A21-3DB9-4362-8B7C-0C92A82E4E54}"/>
                </a:ext>
              </a:extLst>
            </p:cNvPr>
            <p:cNvSpPr/>
            <p:nvPr/>
          </p:nvSpPr>
          <p:spPr>
            <a:xfrm>
              <a:off x="5455381" y="5912767"/>
              <a:ext cx="204483" cy="3708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0CDD6-1DA2-4173-929E-E5F1B385800C}"/>
                </a:ext>
              </a:extLst>
            </p:cNvPr>
            <p:cNvSpPr/>
            <p:nvPr/>
          </p:nvSpPr>
          <p:spPr>
            <a:xfrm>
              <a:off x="5250898" y="5912767"/>
              <a:ext cx="204483" cy="370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BE4F1-E368-4164-B585-8185F5400E66}"/>
                </a:ext>
              </a:extLst>
            </p:cNvPr>
            <p:cNvSpPr/>
            <p:nvPr/>
          </p:nvSpPr>
          <p:spPr>
            <a:xfrm>
              <a:off x="6273313" y="5912767"/>
              <a:ext cx="425405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8F67AB-E363-45AF-B7DF-3306571A9C6B}"/>
                </a:ext>
              </a:extLst>
            </p:cNvPr>
            <p:cNvSpPr/>
            <p:nvPr/>
          </p:nvSpPr>
          <p:spPr>
            <a:xfrm>
              <a:off x="6068830" y="5912767"/>
              <a:ext cx="204483" cy="370840"/>
            </a:xfrm>
            <a:prstGeom prst="rect">
              <a:avLst/>
            </a:prstGeom>
            <a:pattFill prst="dashDnDiag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E881BF8-3177-495C-9EBA-873223B03068}"/>
              </a:ext>
            </a:extLst>
          </p:cNvPr>
          <p:cNvSpPr txBox="1"/>
          <p:nvPr/>
        </p:nvSpPr>
        <p:spPr>
          <a:xfrm>
            <a:off x="6702184" y="6352143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Outgoing packet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8FF162-EA36-4F69-A481-CAA3C9B0FE16}"/>
              </a:ext>
            </a:extLst>
          </p:cNvPr>
          <p:cNvGrpSpPr/>
          <p:nvPr/>
        </p:nvGrpSpPr>
        <p:grpSpPr>
          <a:xfrm>
            <a:off x="6878501" y="2181405"/>
            <a:ext cx="1856786" cy="372034"/>
            <a:chOff x="6954542" y="5919797"/>
            <a:chExt cx="1856786" cy="37203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DA38B8-158C-4DFB-A173-B1F47EB6CBCF}"/>
                </a:ext>
              </a:extLst>
            </p:cNvPr>
            <p:cNvGrpSpPr/>
            <p:nvPr/>
          </p:nvGrpSpPr>
          <p:grpSpPr>
            <a:xfrm>
              <a:off x="6954542" y="5919797"/>
              <a:ext cx="1221067" cy="370133"/>
              <a:chOff x="1079268" y="5033242"/>
              <a:chExt cx="2030851" cy="33858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0EE687-D669-4583-A5D1-72C6E9C3CA31}"/>
                  </a:ext>
                </a:extLst>
              </p:cNvPr>
              <p:cNvSpPr/>
              <p:nvPr/>
            </p:nvSpPr>
            <p:spPr>
              <a:xfrm>
                <a:off x="1760106" y="5034837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60000"/>
                      <a:lumOff val="4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40000"/>
                      <a:lumOff val="6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60000"/>
                      <a:lumOff val="40000"/>
                    </a:schemeClr>
                  </a:gs>
                  <a:gs pos="49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ECBDC5-B842-483A-A8FB-1B9C9325C954}"/>
                  </a:ext>
                </a:extLst>
              </p:cNvPr>
              <p:cNvSpPr/>
              <p:nvPr/>
            </p:nvSpPr>
            <p:spPr>
              <a:xfrm>
                <a:off x="2097954" y="5033242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/>
                  </a:gs>
                  <a:gs pos="42000">
                    <a:schemeClr val="bg1"/>
                  </a:gs>
                  <a:gs pos="74000">
                    <a:schemeClr val="accent6"/>
                  </a:gs>
                  <a:gs pos="71000">
                    <a:schemeClr val="bg1"/>
                  </a:gs>
                  <a:gs pos="67000">
                    <a:schemeClr val="accent5"/>
                  </a:gs>
                  <a:gs pos="46000">
                    <a:schemeClr val="accent5"/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60AE99-E2A3-498D-B61C-827800DD1B8B}"/>
                  </a:ext>
                </a:extLst>
              </p:cNvPr>
              <p:cNvSpPr/>
              <p:nvPr/>
            </p:nvSpPr>
            <p:spPr>
              <a:xfrm>
                <a:off x="2437721" y="5034333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>
                      <a:lumMod val="75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75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75000"/>
                    </a:schemeClr>
                  </a:gs>
                  <a:gs pos="46000">
                    <a:schemeClr val="accent5">
                      <a:lumMod val="7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0B43E40-CA46-45EE-B2A5-D5582EF3518B}"/>
                  </a:ext>
                </a:extLst>
              </p:cNvPr>
              <p:cNvSpPr/>
              <p:nvPr/>
            </p:nvSpPr>
            <p:spPr>
              <a:xfrm>
                <a:off x="2773126" y="5034338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>
                      <a:lumMod val="5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5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50000"/>
                    </a:schemeClr>
                  </a:gs>
                  <a:gs pos="46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0756778-F1C3-446C-B861-BC02386F82B6}"/>
                  </a:ext>
                </a:extLst>
              </p:cNvPr>
              <p:cNvSpPr/>
              <p:nvPr/>
            </p:nvSpPr>
            <p:spPr>
              <a:xfrm>
                <a:off x="1079268" y="5034661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20000"/>
                      <a:lumOff val="8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20000"/>
                      <a:lumOff val="8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20000"/>
                      <a:lumOff val="80000"/>
                    </a:schemeClr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FB3DCA-0F6F-49C9-AE48-1DB1E243CECB}"/>
                  </a:ext>
                </a:extLst>
              </p:cNvPr>
              <p:cNvSpPr/>
              <p:nvPr/>
            </p:nvSpPr>
            <p:spPr>
              <a:xfrm>
                <a:off x="1420908" y="5034339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40000"/>
                      <a:lumOff val="6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40000"/>
                      <a:lumOff val="6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40000"/>
                      <a:lumOff val="60000"/>
                    </a:schemeClr>
                  </a:gs>
                  <a:gs pos="49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68C4EBB-E512-42DB-818C-C83EDFDFA815}"/>
                </a:ext>
              </a:extLst>
            </p:cNvPr>
            <p:cNvGrpSpPr/>
            <p:nvPr/>
          </p:nvGrpSpPr>
          <p:grpSpPr>
            <a:xfrm>
              <a:off x="8181440" y="5920991"/>
              <a:ext cx="629888" cy="370840"/>
              <a:chOff x="6068830" y="5912767"/>
              <a:chExt cx="629888" cy="37084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19EFD1-3E7D-4898-80B0-41C23C9445DD}"/>
                  </a:ext>
                </a:extLst>
              </p:cNvPr>
              <p:cNvSpPr/>
              <p:nvPr/>
            </p:nvSpPr>
            <p:spPr>
              <a:xfrm>
                <a:off x="6273313" y="5912767"/>
                <a:ext cx="425405" cy="3708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8ADCB83-6E08-498C-B7A7-3DB6B5863D8D}"/>
                  </a:ext>
                </a:extLst>
              </p:cNvPr>
              <p:cNvSpPr/>
              <p:nvPr/>
            </p:nvSpPr>
            <p:spPr>
              <a:xfrm>
                <a:off x="6068830" y="5912767"/>
                <a:ext cx="204483" cy="370840"/>
              </a:xfrm>
              <a:prstGeom prst="rect">
                <a:avLst/>
              </a:prstGeom>
              <a:pattFill prst="dashDnDiag">
                <a:fgClr>
                  <a:srgbClr val="FF0000"/>
                </a:fgClr>
                <a:bgClr>
                  <a:schemeClr val="bg1"/>
                </a:bgClr>
              </a:patt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E9FCEA0-F7F5-4F7E-A225-B09F22A5839F}"/>
              </a:ext>
            </a:extLst>
          </p:cNvPr>
          <p:cNvSpPr txBox="1"/>
          <p:nvPr/>
        </p:nvSpPr>
        <p:spPr>
          <a:xfrm>
            <a:off x="6704393" y="1795536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Aggregated packet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23B92E5-2592-45C6-9E74-D00B8B109ED8}"/>
              </a:ext>
            </a:extLst>
          </p:cNvPr>
          <p:cNvGrpSpPr/>
          <p:nvPr/>
        </p:nvGrpSpPr>
        <p:grpSpPr>
          <a:xfrm>
            <a:off x="6966482" y="2595612"/>
            <a:ext cx="1028700" cy="1405470"/>
            <a:chOff x="4932783" y="4129075"/>
            <a:chExt cx="1028700" cy="17221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E24E63-CED3-48C5-BDAC-55372E20573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7339BB1-69BE-46B1-AF5C-998875161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BAE28F-1C12-4C77-832F-4404B17E49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BE39578-2C00-466B-ACB7-B198316A9555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D7A76EF-F3B1-4B54-9A82-FA9656AA1E79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C32F27D-57FC-4287-AD66-7B9FCFE3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197F1B2-C314-48E0-B849-619D5FA4514F}"/>
              </a:ext>
            </a:extLst>
          </p:cNvPr>
          <p:cNvSpPr/>
          <p:nvPr/>
        </p:nvSpPr>
        <p:spPr>
          <a:xfrm>
            <a:off x="6741891" y="2997349"/>
            <a:ext cx="1499100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DE-SCALING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22E51640-2BB1-4FF4-83F8-1482BB3A7A5B}"/>
              </a:ext>
            </a:extLst>
          </p:cNvPr>
          <p:cNvCxnSpPr>
            <a:cxnSpLocks/>
          </p:cNvCxnSpPr>
          <p:nvPr/>
        </p:nvCxnSpPr>
        <p:spPr>
          <a:xfrm>
            <a:off x="8196501" y="2610679"/>
            <a:ext cx="855964" cy="330147"/>
          </a:xfrm>
          <a:prstGeom prst="bentConnector3">
            <a:avLst>
              <a:gd name="adj1" fmla="val 16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D8028DCC-FE79-47CA-8FA4-DC2FC4F004EE}"/>
              </a:ext>
            </a:extLst>
          </p:cNvPr>
          <p:cNvSpPr txBox="1"/>
          <p:nvPr/>
        </p:nvSpPr>
        <p:spPr>
          <a:xfrm>
            <a:off x="8990828" y="2600470"/>
            <a:ext cx="47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9322F6AA-95B2-4765-BE3B-305E5742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30" y="1639804"/>
            <a:ext cx="5626836" cy="4933716"/>
          </a:xfrm>
        </p:spPr>
        <p:txBody>
          <a:bodyPr>
            <a:normAutofit/>
          </a:bodyPr>
          <a:lstStyle/>
          <a:p>
            <a:r>
              <a:rPr lang="en-US" sz="2000" dirty="0"/>
              <a:t>Per-block scaling factor </a:t>
            </a:r>
          </a:p>
          <a:p>
            <a:r>
              <a:rPr lang="en-US" sz="2000" dirty="0"/>
              <a:t>Maximize range avoiding overflow</a:t>
            </a:r>
          </a:p>
          <a:p>
            <a:r>
              <a:rPr lang="en-US" sz="2000" dirty="0"/>
              <a:t>Lookahead to find the best scaling factor for the next block</a:t>
            </a:r>
          </a:p>
          <a:p>
            <a:r>
              <a:rPr lang="en-US" sz="2000" dirty="0"/>
              <a:t>The switch provides the max across workers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5337745-5D2D-4CA6-885A-E2708C9D29E3}"/>
              </a:ext>
            </a:extLst>
          </p:cNvPr>
          <p:cNvGrpSpPr/>
          <p:nvPr/>
        </p:nvGrpSpPr>
        <p:grpSpPr>
          <a:xfrm>
            <a:off x="8262090" y="4527752"/>
            <a:ext cx="1028700" cy="1405470"/>
            <a:chOff x="4932783" y="4129075"/>
            <a:chExt cx="1028700" cy="172212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03AFBB-4416-412D-8DF6-34368AEFF3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A64C049-F321-4C0E-B282-DD696524F3E4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08CC2E4-D243-46DE-80BA-EBBF09E98626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065A2BF-21B2-4F4C-B310-5FE2660E9BF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434C60-30C6-4A29-BA6D-16D570A0594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E1CCEC6-1B9A-48D7-9094-A67DAC810F2E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88102C5-7CDC-49F1-9C40-E8B37634AFE1}"/>
              </a:ext>
            </a:extLst>
          </p:cNvPr>
          <p:cNvSpPr/>
          <p:nvPr/>
        </p:nvSpPr>
        <p:spPr>
          <a:xfrm>
            <a:off x="8085202" y="4929489"/>
            <a:ext cx="1403693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SCALING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E52F0E57-FD19-4CE3-A0D0-C1D66D7E543C}"/>
              </a:ext>
            </a:extLst>
          </p:cNvPr>
          <p:cNvSpPr/>
          <p:nvPr/>
        </p:nvSpPr>
        <p:spPr>
          <a:xfrm rot="5400000">
            <a:off x="9857809" y="4068416"/>
            <a:ext cx="415936" cy="1238946"/>
          </a:xfrm>
          <a:prstGeom prst="rightBrace">
            <a:avLst>
              <a:gd name="adj1" fmla="val 5138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35C6C4-0301-49DA-9786-F017A6CE5194}"/>
              </a:ext>
            </a:extLst>
          </p:cNvPr>
          <p:cNvSpPr/>
          <p:nvPr/>
        </p:nvSpPr>
        <p:spPr>
          <a:xfrm>
            <a:off x="9425307" y="4770962"/>
            <a:ext cx="1297028" cy="55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MAX EXPONENT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93C9625-207B-4798-8467-C55323D4F128}"/>
              </a:ext>
            </a:extLst>
          </p:cNvPr>
          <p:cNvCxnSpPr>
            <a:cxnSpLocks/>
          </p:cNvCxnSpPr>
          <p:nvPr/>
        </p:nvCxnSpPr>
        <p:spPr>
          <a:xfrm rot="5400000">
            <a:off x="9391634" y="5240110"/>
            <a:ext cx="779453" cy="584930"/>
          </a:xfrm>
          <a:prstGeom prst="bentConnector3">
            <a:avLst>
              <a:gd name="adj1" fmla="val 539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275E0B-EB2D-400D-A7D6-31D5A9682C54}"/>
              </a:ext>
            </a:extLst>
          </p:cNvPr>
          <p:cNvGrpSpPr/>
          <p:nvPr/>
        </p:nvGrpSpPr>
        <p:grpSpPr>
          <a:xfrm>
            <a:off x="8171239" y="5961730"/>
            <a:ext cx="1856786" cy="370840"/>
            <a:chOff x="4841932" y="5912767"/>
            <a:chExt cx="1856786" cy="37084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7879B8-869E-40C5-B9B0-6C4EEEC712A1}"/>
                </a:ext>
              </a:extLst>
            </p:cNvPr>
            <p:cNvSpPr/>
            <p:nvPr/>
          </p:nvSpPr>
          <p:spPr>
            <a:xfrm>
              <a:off x="5659864" y="5912767"/>
              <a:ext cx="204483" cy="3708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035BF39-1093-4891-AD69-B95A3042A017}"/>
                </a:ext>
              </a:extLst>
            </p:cNvPr>
            <p:cNvSpPr/>
            <p:nvPr/>
          </p:nvSpPr>
          <p:spPr>
            <a:xfrm>
              <a:off x="5864347" y="5912767"/>
              <a:ext cx="204483" cy="3708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B97656E-614E-49C1-B1E7-036C75FE477E}"/>
                </a:ext>
              </a:extLst>
            </p:cNvPr>
            <p:cNvSpPr/>
            <p:nvPr/>
          </p:nvSpPr>
          <p:spPr>
            <a:xfrm>
              <a:off x="5046415" y="5912767"/>
              <a:ext cx="204483" cy="370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35A50F-F75B-44CD-A326-96F189A1CDF7}"/>
                </a:ext>
              </a:extLst>
            </p:cNvPr>
            <p:cNvSpPr/>
            <p:nvPr/>
          </p:nvSpPr>
          <p:spPr>
            <a:xfrm>
              <a:off x="4841932" y="5912767"/>
              <a:ext cx="204483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D06FB71-B2B0-4279-B6B9-3948853F7C16}"/>
                </a:ext>
              </a:extLst>
            </p:cNvPr>
            <p:cNvSpPr/>
            <p:nvPr/>
          </p:nvSpPr>
          <p:spPr>
            <a:xfrm>
              <a:off x="5455381" y="5912767"/>
              <a:ext cx="204483" cy="3708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C50ED7-1530-4FE7-B7E2-0BCC0D8C28A8}"/>
                </a:ext>
              </a:extLst>
            </p:cNvPr>
            <p:cNvSpPr/>
            <p:nvPr/>
          </p:nvSpPr>
          <p:spPr>
            <a:xfrm>
              <a:off x="5250898" y="5912767"/>
              <a:ext cx="204483" cy="370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733D23F-CE6F-4161-A42F-F4AA85CA2BD5}"/>
                </a:ext>
              </a:extLst>
            </p:cNvPr>
            <p:cNvSpPr/>
            <p:nvPr/>
          </p:nvSpPr>
          <p:spPr>
            <a:xfrm>
              <a:off x="6273313" y="5912767"/>
              <a:ext cx="425405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6291302-04FC-49BE-BD49-D7561D7C49A2}"/>
                </a:ext>
              </a:extLst>
            </p:cNvPr>
            <p:cNvSpPr/>
            <p:nvPr/>
          </p:nvSpPr>
          <p:spPr>
            <a:xfrm>
              <a:off x="6068830" y="5912767"/>
              <a:ext cx="204483" cy="370840"/>
            </a:xfrm>
            <a:prstGeom prst="rect">
              <a:avLst/>
            </a:prstGeom>
            <a:pattFill prst="dashDnDiag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C8BEB97-BD0E-4B41-9A93-7C032FCCD6BA}"/>
              </a:ext>
            </a:extLst>
          </p:cNvPr>
          <p:cNvCxnSpPr>
            <a:cxnSpLocks/>
          </p:cNvCxnSpPr>
          <p:nvPr/>
        </p:nvCxnSpPr>
        <p:spPr>
          <a:xfrm>
            <a:off x="7457928" y="5206179"/>
            <a:ext cx="598423" cy="6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7FC3EBD-BFF8-48BA-A898-F699108496A8}"/>
              </a:ext>
            </a:extLst>
          </p:cNvPr>
          <p:cNvSpPr txBox="1"/>
          <p:nvPr/>
        </p:nvSpPr>
        <p:spPr>
          <a:xfrm>
            <a:off x="7999212" y="6352143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Outgoing packet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2F039AD-AFAD-494C-B501-2CC4DE46238C}"/>
              </a:ext>
            </a:extLst>
          </p:cNvPr>
          <p:cNvSpPr txBox="1"/>
          <p:nvPr/>
        </p:nvSpPr>
        <p:spPr>
          <a:xfrm>
            <a:off x="5948384" y="5020308"/>
            <a:ext cx="1688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Scaling factor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∝ 2</a:t>
            </a:r>
            <a:r>
              <a:rPr lang="en-US" sz="3200" baseline="30000" dirty="0">
                <a:solidFill>
                  <a:srgbClr val="FF0000"/>
                </a:solidFill>
              </a:rPr>
              <a:t>N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F3AA2-82E4-4A4F-BA57-7CB60D85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D2BBF-D28C-A243-AE96-D9510EC5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</p:spTree>
    <p:extLst>
      <p:ext uri="{BB962C8B-B14F-4D97-AF65-F5344CB8AC3E}">
        <p14:creationId xmlns:p14="http://schemas.microsoft.com/office/powerpoint/2010/main" val="3698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74" grpId="0"/>
      <p:bldP spid="87" grpId="0"/>
      <p:bldP spid="114" grpId="0" animBg="1"/>
      <p:bldP spid="127" grpId="0"/>
      <p:bldP spid="69" grpId="0" animBg="1"/>
      <p:bldP spid="70" grpId="0" animBg="1"/>
      <p:bldP spid="72" grpId="0"/>
      <p:bldP spid="91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4D3C-754D-439A-B04F-1D70ED5B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scaling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5BC9A-842E-4E7A-9244-FBDA79F5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CCC9-AF27-436E-B6DB-3A0860AD88C5}" type="slidenum">
              <a:rPr lang="it-IT" smtClean="0"/>
              <a:t>35</a:t>
            </a:fld>
            <a:endParaRPr lang="it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2974540-0D3E-4E65-889C-E6EB013F3059}"/>
              </a:ext>
            </a:extLst>
          </p:cNvPr>
          <p:cNvGraphicFramePr>
            <a:graphicFrameLocks noGrp="1"/>
          </p:cNvGraphicFramePr>
          <p:nvPr/>
        </p:nvGraphicFramePr>
        <p:xfrm>
          <a:off x="4282440" y="4044071"/>
          <a:ext cx="77002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895">
                  <a:extLst>
                    <a:ext uri="{9D8B030D-6E8A-4147-A177-3AD203B41FA5}">
                      <a16:colId xmlns:a16="http://schemas.microsoft.com/office/drawing/2014/main" val="289667132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96297934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237812574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3723101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51620118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37225370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38043769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1947696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51773444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58463331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05288362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80601449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59730176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99241178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17399105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87853614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14928325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4564556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1698398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4258963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26615724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241675150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615344712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1952018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40639153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492106248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13198838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5191585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93113476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1349895001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85358869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406549536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29224410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706073856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3392175265"/>
                    </a:ext>
                  </a:extLst>
                </a:gridCol>
                <a:gridCol w="213895">
                  <a:extLst>
                    <a:ext uri="{9D8B030D-6E8A-4147-A177-3AD203B41FA5}">
                      <a16:colId xmlns:a16="http://schemas.microsoft.com/office/drawing/2014/main" val="2710507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6712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D5CF05-82ED-4756-8CAB-828A8FCC9089}"/>
              </a:ext>
            </a:extLst>
          </p:cNvPr>
          <p:cNvCxnSpPr>
            <a:cxnSpLocks/>
          </p:cNvCxnSpPr>
          <p:nvPr/>
        </p:nvCxnSpPr>
        <p:spPr>
          <a:xfrm flipV="1">
            <a:off x="5564507" y="3664003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C5340-EB4F-4A67-9580-C27157AA39E4}"/>
              </a:ext>
            </a:extLst>
          </p:cNvPr>
          <p:cNvCxnSpPr>
            <a:cxnSpLocks/>
          </p:cNvCxnSpPr>
          <p:nvPr/>
        </p:nvCxnSpPr>
        <p:spPr>
          <a:xfrm flipV="1">
            <a:off x="6849747" y="3670466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6DB059-8888-48FD-9E9B-9B208F5063B4}"/>
              </a:ext>
            </a:extLst>
          </p:cNvPr>
          <p:cNvCxnSpPr>
            <a:cxnSpLocks/>
          </p:cNvCxnSpPr>
          <p:nvPr/>
        </p:nvCxnSpPr>
        <p:spPr>
          <a:xfrm flipV="1">
            <a:off x="8134987" y="3679243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81A71E-C884-41B9-8008-468C016C9E25}"/>
              </a:ext>
            </a:extLst>
          </p:cNvPr>
          <p:cNvCxnSpPr>
            <a:cxnSpLocks/>
          </p:cNvCxnSpPr>
          <p:nvPr/>
        </p:nvCxnSpPr>
        <p:spPr>
          <a:xfrm flipV="1">
            <a:off x="9415147" y="3665386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539339-AE8E-4659-A3AC-F478065EE1AA}"/>
              </a:ext>
            </a:extLst>
          </p:cNvPr>
          <p:cNvCxnSpPr>
            <a:cxnSpLocks/>
          </p:cNvCxnSpPr>
          <p:nvPr/>
        </p:nvCxnSpPr>
        <p:spPr>
          <a:xfrm flipV="1">
            <a:off x="10700387" y="3661689"/>
            <a:ext cx="0" cy="105940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C6A36D-18DE-4540-9C6B-6048E648F419}"/>
              </a:ext>
            </a:extLst>
          </p:cNvPr>
          <p:cNvSpPr txBox="1"/>
          <p:nvPr/>
        </p:nvSpPr>
        <p:spPr>
          <a:xfrm>
            <a:off x="4158023" y="3538546"/>
            <a:ext cx="2184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Tensor Update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8C885F-1519-4A6E-B29E-81F8A0A9BCF2}"/>
              </a:ext>
            </a:extLst>
          </p:cNvPr>
          <p:cNvGrpSpPr/>
          <p:nvPr/>
        </p:nvGrpSpPr>
        <p:grpSpPr>
          <a:xfrm>
            <a:off x="6965062" y="4527752"/>
            <a:ext cx="1028700" cy="1405470"/>
            <a:chOff x="4932783" y="4129075"/>
            <a:chExt cx="1028700" cy="172212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B41FD9-348D-42A6-9087-64DCA274290D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137A41-BB7B-46D1-8C0E-573FDE88DAFE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2A981-0C79-4E99-B4D0-0C095F93959F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15FF9F-0CD2-4E38-9BE3-F4BB4C24B70E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2A6EA8-3FE1-4BDE-9674-87C51B1D13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1A5AA2-0D51-4357-9432-BEFF6A597880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6CF0C4-7B16-4B36-A334-F2897ECE12F6}"/>
              </a:ext>
            </a:extLst>
          </p:cNvPr>
          <p:cNvSpPr/>
          <p:nvPr/>
        </p:nvSpPr>
        <p:spPr>
          <a:xfrm>
            <a:off x="6788174" y="4929489"/>
            <a:ext cx="1403693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SCALING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9CB6BB5-6765-4D97-86EF-C7E61D90B0F7}"/>
              </a:ext>
            </a:extLst>
          </p:cNvPr>
          <p:cNvSpPr/>
          <p:nvPr/>
        </p:nvSpPr>
        <p:spPr>
          <a:xfrm rot="5400000">
            <a:off x="8560781" y="4068416"/>
            <a:ext cx="415936" cy="1238946"/>
          </a:xfrm>
          <a:prstGeom prst="rightBrace">
            <a:avLst>
              <a:gd name="adj1" fmla="val 5138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DA37E-4B01-46D1-9369-783CB4EF1318}"/>
              </a:ext>
            </a:extLst>
          </p:cNvPr>
          <p:cNvSpPr/>
          <p:nvPr/>
        </p:nvSpPr>
        <p:spPr>
          <a:xfrm>
            <a:off x="8128279" y="4770962"/>
            <a:ext cx="1297028" cy="55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MAX EXPONENT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2C6FB10-65A8-4D07-A848-610FD166EC10}"/>
              </a:ext>
            </a:extLst>
          </p:cNvPr>
          <p:cNvCxnSpPr>
            <a:cxnSpLocks/>
          </p:cNvCxnSpPr>
          <p:nvPr/>
        </p:nvCxnSpPr>
        <p:spPr>
          <a:xfrm rot="5400000">
            <a:off x="8094606" y="5240110"/>
            <a:ext cx="779453" cy="584930"/>
          </a:xfrm>
          <a:prstGeom prst="bentConnector3">
            <a:avLst>
              <a:gd name="adj1" fmla="val 539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90931E-27CD-4364-A4C0-96B29654B56B}"/>
              </a:ext>
            </a:extLst>
          </p:cNvPr>
          <p:cNvGrpSpPr/>
          <p:nvPr/>
        </p:nvGrpSpPr>
        <p:grpSpPr>
          <a:xfrm>
            <a:off x="6874211" y="5961730"/>
            <a:ext cx="1856786" cy="370840"/>
            <a:chOff x="4841932" y="5912767"/>
            <a:chExt cx="1856786" cy="370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A976A2-B72B-4998-90DA-8E34C10B7F27}"/>
                </a:ext>
              </a:extLst>
            </p:cNvPr>
            <p:cNvSpPr/>
            <p:nvPr/>
          </p:nvSpPr>
          <p:spPr>
            <a:xfrm>
              <a:off x="5659864" y="5912767"/>
              <a:ext cx="204483" cy="3708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65B8-2B8F-4070-A54A-4EC05B8AF008}"/>
                </a:ext>
              </a:extLst>
            </p:cNvPr>
            <p:cNvSpPr/>
            <p:nvPr/>
          </p:nvSpPr>
          <p:spPr>
            <a:xfrm>
              <a:off x="5864347" y="5912767"/>
              <a:ext cx="204483" cy="3708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774858-2918-487A-BF3D-C6DB05B91440}"/>
                </a:ext>
              </a:extLst>
            </p:cNvPr>
            <p:cNvSpPr/>
            <p:nvPr/>
          </p:nvSpPr>
          <p:spPr>
            <a:xfrm>
              <a:off x="5046415" y="5912767"/>
              <a:ext cx="204483" cy="370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7F5BA5-B5D7-41E8-993D-67777438D73A}"/>
                </a:ext>
              </a:extLst>
            </p:cNvPr>
            <p:cNvSpPr/>
            <p:nvPr/>
          </p:nvSpPr>
          <p:spPr>
            <a:xfrm>
              <a:off x="4841932" y="5912767"/>
              <a:ext cx="204483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083A21-3DB9-4362-8B7C-0C92A82E4E54}"/>
                </a:ext>
              </a:extLst>
            </p:cNvPr>
            <p:cNvSpPr/>
            <p:nvPr/>
          </p:nvSpPr>
          <p:spPr>
            <a:xfrm>
              <a:off x="5455381" y="5912767"/>
              <a:ext cx="204483" cy="3708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0CDD6-1DA2-4173-929E-E5F1B385800C}"/>
                </a:ext>
              </a:extLst>
            </p:cNvPr>
            <p:cNvSpPr/>
            <p:nvPr/>
          </p:nvSpPr>
          <p:spPr>
            <a:xfrm>
              <a:off x="5250898" y="5912767"/>
              <a:ext cx="204483" cy="370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BE4F1-E368-4164-B585-8185F5400E66}"/>
                </a:ext>
              </a:extLst>
            </p:cNvPr>
            <p:cNvSpPr/>
            <p:nvPr/>
          </p:nvSpPr>
          <p:spPr>
            <a:xfrm>
              <a:off x="6273313" y="5912767"/>
              <a:ext cx="425405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8F67AB-E363-45AF-B7DF-3306571A9C6B}"/>
                </a:ext>
              </a:extLst>
            </p:cNvPr>
            <p:cNvSpPr/>
            <p:nvPr/>
          </p:nvSpPr>
          <p:spPr>
            <a:xfrm>
              <a:off x="6068830" y="5912767"/>
              <a:ext cx="204483" cy="370840"/>
            </a:xfrm>
            <a:prstGeom prst="rect">
              <a:avLst/>
            </a:prstGeom>
            <a:pattFill prst="dashDnDiag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8FF162-EA36-4F69-A481-CAA3C9B0FE16}"/>
              </a:ext>
            </a:extLst>
          </p:cNvPr>
          <p:cNvGrpSpPr/>
          <p:nvPr/>
        </p:nvGrpSpPr>
        <p:grpSpPr>
          <a:xfrm>
            <a:off x="6878501" y="2181405"/>
            <a:ext cx="1856786" cy="372034"/>
            <a:chOff x="6954542" y="5919797"/>
            <a:chExt cx="1856786" cy="37203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DA38B8-158C-4DFB-A173-B1F47EB6CBCF}"/>
                </a:ext>
              </a:extLst>
            </p:cNvPr>
            <p:cNvGrpSpPr/>
            <p:nvPr/>
          </p:nvGrpSpPr>
          <p:grpSpPr>
            <a:xfrm>
              <a:off x="6954542" y="5919797"/>
              <a:ext cx="1221067" cy="370133"/>
              <a:chOff x="1079268" y="5033242"/>
              <a:chExt cx="2030851" cy="33858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0EE687-D669-4583-A5D1-72C6E9C3CA31}"/>
                  </a:ext>
                </a:extLst>
              </p:cNvPr>
              <p:cNvSpPr/>
              <p:nvPr/>
            </p:nvSpPr>
            <p:spPr>
              <a:xfrm>
                <a:off x="1760106" y="5034837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60000"/>
                      <a:lumOff val="4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40000"/>
                      <a:lumOff val="6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60000"/>
                      <a:lumOff val="40000"/>
                    </a:schemeClr>
                  </a:gs>
                  <a:gs pos="49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ECBDC5-B842-483A-A8FB-1B9C9325C954}"/>
                  </a:ext>
                </a:extLst>
              </p:cNvPr>
              <p:cNvSpPr/>
              <p:nvPr/>
            </p:nvSpPr>
            <p:spPr>
              <a:xfrm>
                <a:off x="2097954" y="5033242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/>
                  </a:gs>
                  <a:gs pos="42000">
                    <a:schemeClr val="bg1"/>
                  </a:gs>
                  <a:gs pos="74000">
                    <a:schemeClr val="accent6"/>
                  </a:gs>
                  <a:gs pos="71000">
                    <a:schemeClr val="bg1"/>
                  </a:gs>
                  <a:gs pos="67000">
                    <a:schemeClr val="accent5"/>
                  </a:gs>
                  <a:gs pos="46000">
                    <a:schemeClr val="accent5"/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60AE99-E2A3-498D-B61C-827800DD1B8B}"/>
                  </a:ext>
                </a:extLst>
              </p:cNvPr>
              <p:cNvSpPr/>
              <p:nvPr/>
            </p:nvSpPr>
            <p:spPr>
              <a:xfrm>
                <a:off x="2437721" y="5034333"/>
                <a:ext cx="336993" cy="336993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>
                      <a:lumMod val="75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75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75000"/>
                    </a:schemeClr>
                  </a:gs>
                  <a:gs pos="46000">
                    <a:schemeClr val="accent5">
                      <a:lumMod val="75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0B43E40-CA46-45EE-B2A5-D5582EF3518B}"/>
                  </a:ext>
                </a:extLst>
              </p:cNvPr>
              <p:cNvSpPr/>
              <p:nvPr/>
            </p:nvSpPr>
            <p:spPr>
              <a:xfrm>
                <a:off x="2773126" y="5034338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4000">
                    <a:schemeClr val="accent2">
                      <a:lumMod val="5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5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50000"/>
                    </a:schemeClr>
                  </a:gs>
                  <a:gs pos="46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0756778-F1C3-446C-B861-BC02386F82B6}"/>
                  </a:ext>
                </a:extLst>
              </p:cNvPr>
              <p:cNvSpPr/>
              <p:nvPr/>
            </p:nvSpPr>
            <p:spPr>
              <a:xfrm>
                <a:off x="1079268" y="5034661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20000"/>
                      <a:lumOff val="8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20000"/>
                      <a:lumOff val="8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20000"/>
                      <a:lumOff val="80000"/>
                    </a:schemeClr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FB3DCA-0F6F-49C9-AE48-1DB1E243CECB}"/>
                  </a:ext>
                </a:extLst>
              </p:cNvPr>
              <p:cNvSpPr/>
              <p:nvPr/>
            </p:nvSpPr>
            <p:spPr>
              <a:xfrm>
                <a:off x="1420908" y="5034339"/>
                <a:ext cx="336993" cy="336992"/>
              </a:xfrm>
              <a:prstGeom prst="rect">
                <a:avLst/>
              </a:prstGeom>
              <a:gradFill flip="none" rotWithShape="1">
                <a:gsLst>
                  <a:gs pos="31000">
                    <a:schemeClr val="accent2">
                      <a:lumMod val="40000"/>
                      <a:lumOff val="60000"/>
                    </a:schemeClr>
                  </a:gs>
                  <a:gs pos="42000">
                    <a:schemeClr val="bg1"/>
                  </a:gs>
                  <a:gs pos="74000">
                    <a:schemeClr val="accent6">
                      <a:lumMod val="40000"/>
                      <a:lumOff val="60000"/>
                    </a:schemeClr>
                  </a:gs>
                  <a:gs pos="71000">
                    <a:schemeClr val="bg1"/>
                  </a:gs>
                  <a:gs pos="67000">
                    <a:schemeClr val="accent5">
                      <a:lumMod val="40000"/>
                      <a:lumOff val="60000"/>
                    </a:schemeClr>
                  </a:gs>
                  <a:gs pos="49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68C4EBB-E512-42DB-818C-C83EDFDFA815}"/>
                </a:ext>
              </a:extLst>
            </p:cNvPr>
            <p:cNvGrpSpPr/>
            <p:nvPr/>
          </p:nvGrpSpPr>
          <p:grpSpPr>
            <a:xfrm>
              <a:off x="8181440" y="5920991"/>
              <a:ext cx="629888" cy="370840"/>
              <a:chOff x="6068830" y="5912767"/>
              <a:chExt cx="629888" cy="37084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19EFD1-3E7D-4898-80B0-41C23C9445DD}"/>
                  </a:ext>
                </a:extLst>
              </p:cNvPr>
              <p:cNvSpPr/>
              <p:nvPr/>
            </p:nvSpPr>
            <p:spPr>
              <a:xfrm>
                <a:off x="6273313" y="5912767"/>
                <a:ext cx="425405" cy="3708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8ADCB83-6E08-498C-B7A7-3DB6B5863D8D}"/>
                  </a:ext>
                </a:extLst>
              </p:cNvPr>
              <p:cNvSpPr/>
              <p:nvPr/>
            </p:nvSpPr>
            <p:spPr>
              <a:xfrm>
                <a:off x="6068830" y="5912767"/>
                <a:ext cx="204483" cy="370840"/>
              </a:xfrm>
              <a:prstGeom prst="rect">
                <a:avLst/>
              </a:prstGeom>
              <a:pattFill prst="dashDnDiag">
                <a:fgClr>
                  <a:srgbClr val="FF0000"/>
                </a:fgClr>
                <a:bgClr>
                  <a:schemeClr val="bg1"/>
                </a:bgClr>
              </a:patt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E9FCEA0-F7F5-4F7E-A225-B09F22A5839F}"/>
              </a:ext>
            </a:extLst>
          </p:cNvPr>
          <p:cNvSpPr txBox="1"/>
          <p:nvPr/>
        </p:nvSpPr>
        <p:spPr>
          <a:xfrm>
            <a:off x="6704393" y="1795536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Aggregated packet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23B92E5-2592-45C6-9E74-D00B8B109ED8}"/>
              </a:ext>
            </a:extLst>
          </p:cNvPr>
          <p:cNvGrpSpPr/>
          <p:nvPr/>
        </p:nvGrpSpPr>
        <p:grpSpPr>
          <a:xfrm>
            <a:off x="6966482" y="2595612"/>
            <a:ext cx="1028700" cy="1405470"/>
            <a:chOff x="4932783" y="4129075"/>
            <a:chExt cx="1028700" cy="17221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AE24E63-CED3-48C5-BDAC-55372E20573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7339BB1-69BE-46B1-AF5C-998875161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BAE28F-1C12-4C77-832F-4404B17E49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BE39578-2C00-466B-ACB7-B198316A9555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D7A76EF-F3B1-4B54-9A82-FA9656AA1E79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C32F27D-57FC-4287-AD66-7B9FCFE3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197F1B2-C314-48E0-B849-619D5FA4514F}"/>
              </a:ext>
            </a:extLst>
          </p:cNvPr>
          <p:cNvSpPr/>
          <p:nvPr/>
        </p:nvSpPr>
        <p:spPr>
          <a:xfrm>
            <a:off x="6741891" y="2997349"/>
            <a:ext cx="1499100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DE-SCALING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22E51640-2BB1-4FF4-83F8-1482BB3A7A5B}"/>
              </a:ext>
            </a:extLst>
          </p:cNvPr>
          <p:cNvCxnSpPr>
            <a:cxnSpLocks/>
          </p:cNvCxnSpPr>
          <p:nvPr/>
        </p:nvCxnSpPr>
        <p:spPr>
          <a:xfrm>
            <a:off x="8196501" y="2610679"/>
            <a:ext cx="855964" cy="330147"/>
          </a:xfrm>
          <a:prstGeom prst="bentConnector3">
            <a:avLst>
              <a:gd name="adj1" fmla="val 16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D8028DCC-FE79-47CA-8FA4-DC2FC4F004EE}"/>
              </a:ext>
            </a:extLst>
          </p:cNvPr>
          <p:cNvSpPr txBox="1"/>
          <p:nvPr/>
        </p:nvSpPr>
        <p:spPr>
          <a:xfrm>
            <a:off x="8990828" y="2600470"/>
            <a:ext cx="47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9322F6AA-95B2-4765-BE3B-305E5742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30" y="1639804"/>
            <a:ext cx="5626836" cy="4933716"/>
          </a:xfrm>
        </p:spPr>
        <p:txBody>
          <a:bodyPr>
            <a:normAutofit/>
          </a:bodyPr>
          <a:lstStyle/>
          <a:p>
            <a:r>
              <a:rPr lang="en-US" sz="2000" dirty="0"/>
              <a:t>Per-block scaling factor </a:t>
            </a:r>
          </a:p>
          <a:p>
            <a:r>
              <a:rPr lang="en-US" sz="2000" dirty="0"/>
              <a:t>Maximize range avoiding overflow</a:t>
            </a:r>
          </a:p>
          <a:p>
            <a:r>
              <a:rPr lang="en-US" sz="2000" dirty="0"/>
              <a:t>Lookahead to find the best scaling factor for the next block</a:t>
            </a:r>
          </a:p>
          <a:p>
            <a:r>
              <a:rPr lang="en-US" sz="2000" dirty="0"/>
              <a:t>The switch provides the max across workers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5337745-5D2D-4CA6-885A-E2708C9D29E3}"/>
              </a:ext>
            </a:extLst>
          </p:cNvPr>
          <p:cNvGrpSpPr/>
          <p:nvPr/>
        </p:nvGrpSpPr>
        <p:grpSpPr>
          <a:xfrm>
            <a:off x="8262090" y="4527752"/>
            <a:ext cx="1028700" cy="1405470"/>
            <a:chOff x="4932783" y="4129075"/>
            <a:chExt cx="1028700" cy="172212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03AFBB-4416-412D-8DF6-34368AEFF37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7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A64C049-F321-4C0E-B282-DD696524F3E4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08CC2E4-D243-46DE-80BA-EBBF09E98626}"/>
                </a:ext>
              </a:extLst>
            </p:cNvPr>
            <p:cNvCxnSpPr>
              <a:cxnSpLocks/>
            </p:cNvCxnSpPr>
            <p:nvPr/>
          </p:nvCxnSpPr>
          <p:spPr>
            <a:xfrm>
              <a:off x="533664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065A2BF-21B2-4F4C-B310-5FE2660E9BF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62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434C60-30C6-4A29-BA6D-16D570A0594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36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E1CCEC6-1B9A-48D7-9094-A67DAC810F2E}"/>
                </a:ext>
              </a:extLst>
            </p:cNvPr>
            <p:cNvCxnSpPr>
              <a:cxnSpLocks/>
            </p:cNvCxnSpPr>
            <p:nvPr/>
          </p:nvCxnSpPr>
          <p:spPr>
            <a:xfrm>
              <a:off x="5961483" y="4129075"/>
              <a:ext cx="0" cy="1722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88102C5-7CDC-49F1-9C40-E8B37634AFE1}"/>
              </a:ext>
            </a:extLst>
          </p:cNvPr>
          <p:cNvSpPr/>
          <p:nvPr/>
        </p:nvSpPr>
        <p:spPr>
          <a:xfrm>
            <a:off x="8085202" y="4929489"/>
            <a:ext cx="1403693" cy="55473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SCALING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E52F0E57-FD19-4CE3-A0D0-C1D66D7E543C}"/>
              </a:ext>
            </a:extLst>
          </p:cNvPr>
          <p:cNvSpPr/>
          <p:nvPr/>
        </p:nvSpPr>
        <p:spPr>
          <a:xfrm rot="5400000">
            <a:off x="9857809" y="4068416"/>
            <a:ext cx="415936" cy="1238946"/>
          </a:xfrm>
          <a:prstGeom prst="rightBrace">
            <a:avLst>
              <a:gd name="adj1" fmla="val 5138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35C6C4-0301-49DA-9786-F017A6CE5194}"/>
              </a:ext>
            </a:extLst>
          </p:cNvPr>
          <p:cNvSpPr/>
          <p:nvPr/>
        </p:nvSpPr>
        <p:spPr>
          <a:xfrm>
            <a:off x="9425307" y="4770962"/>
            <a:ext cx="1297028" cy="55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MAX EXPONENT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93C9625-207B-4798-8467-C55323D4F128}"/>
              </a:ext>
            </a:extLst>
          </p:cNvPr>
          <p:cNvCxnSpPr>
            <a:cxnSpLocks/>
          </p:cNvCxnSpPr>
          <p:nvPr/>
        </p:nvCxnSpPr>
        <p:spPr>
          <a:xfrm rot="5400000">
            <a:off x="9391634" y="5240110"/>
            <a:ext cx="779453" cy="584930"/>
          </a:xfrm>
          <a:prstGeom prst="bentConnector3">
            <a:avLst>
              <a:gd name="adj1" fmla="val 539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275E0B-EB2D-400D-A7D6-31D5A9682C54}"/>
              </a:ext>
            </a:extLst>
          </p:cNvPr>
          <p:cNvGrpSpPr/>
          <p:nvPr/>
        </p:nvGrpSpPr>
        <p:grpSpPr>
          <a:xfrm>
            <a:off x="8171239" y="5961730"/>
            <a:ext cx="1856786" cy="370840"/>
            <a:chOff x="4841932" y="5912767"/>
            <a:chExt cx="1856786" cy="37084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7879B8-869E-40C5-B9B0-6C4EEEC712A1}"/>
                </a:ext>
              </a:extLst>
            </p:cNvPr>
            <p:cNvSpPr/>
            <p:nvPr/>
          </p:nvSpPr>
          <p:spPr>
            <a:xfrm>
              <a:off x="5659864" y="5912767"/>
              <a:ext cx="204483" cy="3708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035BF39-1093-4891-AD69-B95A3042A017}"/>
                </a:ext>
              </a:extLst>
            </p:cNvPr>
            <p:cNvSpPr/>
            <p:nvPr/>
          </p:nvSpPr>
          <p:spPr>
            <a:xfrm>
              <a:off x="5864347" y="5912767"/>
              <a:ext cx="204483" cy="3708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B97656E-614E-49C1-B1E7-036C75FE477E}"/>
                </a:ext>
              </a:extLst>
            </p:cNvPr>
            <p:cNvSpPr/>
            <p:nvPr/>
          </p:nvSpPr>
          <p:spPr>
            <a:xfrm>
              <a:off x="5046415" y="5912767"/>
              <a:ext cx="204483" cy="370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35A50F-F75B-44CD-A326-96F189A1CDF7}"/>
                </a:ext>
              </a:extLst>
            </p:cNvPr>
            <p:cNvSpPr/>
            <p:nvPr/>
          </p:nvSpPr>
          <p:spPr>
            <a:xfrm>
              <a:off x="4841932" y="5912767"/>
              <a:ext cx="204483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D06FB71-B2B0-4279-B6B9-3948853F7C16}"/>
                </a:ext>
              </a:extLst>
            </p:cNvPr>
            <p:cNvSpPr/>
            <p:nvPr/>
          </p:nvSpPr>
          <p:spPr>
            <a:xfrm>
              <a:off x="5455381" y="5912767"/>
              <a:ext cx="204483" cy="3708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C50ED7-1530-4FE7-B7E2-0BCC0D8C28A8}"/>
                </a:ext>
              </a:extLst>
            </p:cNvPr>
            <p:cNvSpPr/>
            <p:nvPr/>
          </p:nvSpPr>
          <p:spPr>
            <a:xfrm>
              <a:off x="5250898" y="5912767"/>
              <a:ext cx="204483" cy="370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733D23F-CE6F-4161-A42F-F4AA85CA2BD5}"/>
                </a:ext>
              </a:extLst>
            </p:cNvPr>
            <p:cNvSpPr/>
            <p:nvPr/>
          </p:nvSpPr>
          <p:spPr>
            <a:xfrm>
              <a:off x="6273313" y="5912767"/>
              <a:ext cx="425405" cy="370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6291302-04FC-49BE-BD49-D7561D7C49A2}"/>
                </a:ext>
              </a:extLst>
            </p:cNvPr>
            <p:cNvSpPr/>
            <p:nvPr/>
          </p:nvSpPr>
          <p:spPr>
            <a:xfrm>
              <a:off x="6068830" y="5912767"/>
              <a:ext cx="204483" cy="370840"/>
            </a:xfrm>
            <a:prstGeom prst="rect">
              <a:avLst/>
            </a:prstGeom>
            <a:pattFill prst="dashDnDiag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C8BEB97-BD0E-4B41-9A93-7C032FCCD6BA}"/>
              </a:ext>
            </a:extLst>
          </p:cNvPr>
          <p:cNvCxnSpPr>
            <a:cxnSpLocks/>
          </p:cNvCxnSpPr>
          <p:nvPr/>
        </p:nvCxnSpPr>
        <p:spPr>
          <a:xfrm>
            <a:off x="7457928" y="5206179"/>
            <a:ext cx="598423" cy="6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7FC3EBD-BFF8-48BA-A898-F699108496A8}"/>
              </a:ext>
            </a:extLst>
          </p:cNvPr>
          <p:cNvSpPr txBox="1"/>
          <p:nvPr/>
        </p:nvSpPr>
        <p:spPr>
          <a:xfrm>
            <a:off x="7999212" y="6352143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Outgoing packet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2F039AD-AFAD-494C-B501-2CC4DE46238C}"/>
              </a:ext>
            </a:extLst>
          </p:cNvPr>
          <p:cNvSpPr txBox="1"/>
          <p:nvPr/>
        </p:nvSpPr>
        <p:spPr>
          <a:xfrm>
            <a:off x="5948384" y="5020308"/>
            <a:ext cx="1688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Scaling factor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∝ 2</a:t>
            </a:r>
            <a:r>
              <a:rPr lang="en-US" sz="3200" baseline="30000" dirty="0">
                <a:solidFill>
                  <a:srgbClr val="FF0000"/>
                </a:solidFill>
              </a:rPr>
              <a:t>N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0E53253-111B-4017-8BDF-6A8014423B49}"/>
              </a:ext>
            </a:extLst>
          </p:cNvPr>
          <p:cNvSpPr txBox="1">
            <a:spLocks/>
          </p:cNvSpPr>
          <p:nvPr/>
        </p:nvSpPr>
        <p:spPr>
          <a:xfrm>
            <a:off x="164307" y="2257064"/>
            <a:ext cx="11857564" cy="4235812"/>
          </a:xfrm>
          <a:prstGeom prst="rect">
            <a:avLst/>
          </a:prstGeom>
          <a:solidFill>
            <a:srgbClr val="E7F0F9"/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0" dirty="0">
                <a:latin typeface="+mn-lt"/>
              </a:rPr>
              <a:t>Quantization allows training to similar accuracy in a similar number of iterations as an unquantized network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EE3676FE-299F-403E-9A54-B619AEE4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071" y="3499648"/>
            <a:ext cx="7930498" cy="28927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2E0B9-1964-A145-8485-E8777F59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EEE6-28F4-6D4F-8B96-1CC47488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</p:spTree>
    <p:extLst>
      <p:ext uri="{BB962C8B-B14F-4D97-AF65-F5344CB8AC3E}">
        <p14:creationId xmlns:p14="http://schemas.microsoft.com/office/powerpoint/2010/main" val="316294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1BDC-8C4F-4859-BBD1-B9FAB7AC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553F-B526-4C91-AD01-9A8C4B29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10515600" cy="2502089"/>
          </a:xfrm>
        </p:spPr>
        <p:txBody>
          <a:bodyPr>
            <a:normAutofit/>
          </a:bodyPr>
          <a:lstStyle/>
          <a:p>
            <a:r>
              <a:rPr lang="en-US" dirty="0"/>
              <a:t>Packet loss can happen in two directions</a:t>
            </a:r>
          </a:p>
          <a:p>
            <a:r>
              <a:rPr lang="en-US" dirty="0"/>
              <a:t>Workers detect losses using timers</a:t>
            </a:r>
          </a:p>
          <a:p>
            <a:r>
              <a:rPr lang="en-US" dirty="0"/>
              <a:t>Lost packets are retransmitted</a:t>
            </a:r>
          </a:p>
          <a:p>
            <a:pPr lvl="1"/>
            <a:r>
              <a:rPr lang="en-US" dirty="0"/>
              <a:t>A model update must not be applied twice </a:t>
            </a:r>
          </a:p>
          <a:p>
            <a:pPr lvl="1"/>
            <a:r>
              <a:rPr lang="en-US" dirty="0"/>
              <a:t>A model update must not be applied to a “full” slot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42322F-F1A4-4C53-8059-C5F681E86918}"/>
              </a:ext>
            </a:extLst>
          </p:cNvPr>
          <p:cNvGrpSpPr/>
          <p:nvPr/>
        </p:nvGrpSpPr>
        <p:grpSpPr>
          <a:xfrm>
            <a:off x="7744068" y="2161148"/>
            <a:ext cx="4188457" cy="1324495"/>
            <a:chOff x="1951184" y="2337459"/>
            <a:chExt cx="8148886" cy="257688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731FCA-B3B5-474D-86C8-76D944640345}"/>
                </a:ext>
              </a:extLst>
            </p:cNvPr>
            <p:cNvCxnSpPr>
              <a:cxnSpLocks/>
            </p:cNvCxnSpPr>
            <p:nvPr/>
          </p:nvCxnSpPr>
          <p:spPr>
            <a:xfrm>
              <a:off x="6486406" y="2834276"/>
              <a:ext cx="3304771" cy="14665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C5069DC-4D36-4478-A315-D7787EAD2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648" y="2873810"/>
              <a:ext cx="726160" cy="134217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3C6A3F-D361-4555-8962-E19D65548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1070" y="2873810"/>
              <a:ext cx="3472458" cy="145957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80C8B34-7E7B-4B7C-BBC0-BE2B8826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8239" y="2337459"/>
              <a:ext cx="1950055" cy="61178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564C28D-18DA-4DF6-957C-3A082BAE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1184" y="3909433"/>
              <a:ext cx="486377" cy="992209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508720EF-D795-4FA1-A52B-8734C31A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3743" y="3909433"/>
              <a:ext cx="486377" cy="99220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DA44987D-D30E-4ECE-AB9C-D2A5988C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3693" y="3922133"/>
              <a:ext cx="486377" cy="992209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DA0F7E-004B-4C07-B896-124EF7E77186}"/>
                </a:ext>
              </a:extLst>
            </p:cNvPr>
            <p:cNvCxnSpPr>
              <a:cxnSpLocks/>
            </p:cNvCxnSpPr>
            <p:nvPr/>
          </p:nvCxnSpPr>
          <p:spPr>
            <a:xfrm rot="9420000" flipH="1">
              <a:off x="3784177" y="3722494"/>
              <a:ext cx="75102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D7EED05-0E59-4746-8FB3-E77EAFB13A44}"/>
                </a:ext>
              </a:extLst>
            </p:cNvPr>
            <p:cNvCxnSpPr>
              <a:cxnSpLocks/>
            </p:cNvCxnSpPr>
            <p:nvPr/>
          </p:nvCxnSpPr>
          <p:spPr>
            <a:xfrm rot="12240000" flipH="1">
              <a:off x="6955406" y="3425532"/>
              <a:ext cx="75102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3B93F36A-F34E-4650-8CD7-CF819C499163}"/>
              </a:ext>
            </a:extLst>
          </p:cNvPr>
          <p:cNvSpPr/>
          <p:nvPr/>
        </p:nvSpPr>
        <p:spPr>
          <a:xfrm flipH="1">
            <a:off x="8966451" y="2625143"/>
            <a:ext cx="339305" cy="320040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D49DD586-9681-4205-B458-49C0115C2871}"/>
              </a:ext>
            </a:extLst>
          </p:cNvPr>
          <p:cNvSpPr/>
          <p:nvPr/>
        </p:nvSpPr>
        <p:spPr>
          <a:xfrm flipH="1">
            <a:off x="10637002" y="2652619"/>
            <a:ext cx="339305" cy="320040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F7CD48-D607-46BC-84CC-4A20033C1FD4}"/>
              </a:ext>
            </a:extLst>
          </p:cNvPr>
          <p:cNvSpPr txBox="1">
            <a:spLocks/>
          </p:cNvSpPr>
          <p:nvPr/>
        </p:nvSpPr>
        <p:spPr>
          <a:xfrm>
            <a:off x="838200" y="4292648"/>
            <a:ext cx="10515600" cy="220022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Workers contribution per-slot tracked with a bitmap</a:t>
            </a:r>
          </a:p>
          <a:p>
            <a:pPr lvl="1"/>
            <a:r>
              <a:rPr lang="en-US" dirty="0">
                <a:latin typeface="+mn-lt"/>
              </a:rPr>
              <a:t>Ignores duplicates</a:t>
            </a:r>
          </a:p>
          <a:p>
            <a:r>
              <a:rPr lang="en-US" dirty="0">
                <a:latin typeface="+mn-lt"/>
              </a:rPr>
              <a:t>Shadow copy of the previous result for a slot</a:t>
            </a:r>
          </a:p>
          <a:p>
            <a:pPr lvl="1"/>
            <a:r>
              <a:rPr lang="en-US" dirty="0">
                <a:latin typeface="+mn-lt"/>
              </a:rPr>
              <a:t>Retransmits a dropped result packet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016A1-5905-5C43-A5F0-AC2099A7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9AD62-D595-4C44-8F2B-133D26A7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311C7-587C-AB48-B834-8B5CCE70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40C879-F480-49BD-B70C-DB21C2264856}"/>
              </a:ext>
            </a:extLst>
          </p:cNvPr>
          <p:cNvSpPr/>
          <p:nvPr/>
        </p:nvSpPr>
        <p:spPr>
          <a:xfrm>
            <a:off x="2412836" y="2245699"/>
            <a:ext cx="2427888" cy="8144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mbria" charset="0"/>
                <a:cs typeface="Cambria" charset="0"/>
              </a:rPr>
              <a:t>Aggregation</a:t>
            </a:r>
            <a:br>
              <a:rPr lang="en-US">
                <a:ea typeface="Cambria" charset="0"/>
                <a:cs typeface="Cambria" charset="0"/>
              </a:rPr>
            </a:br>
            <a:endParaRPr lang="en-US">
              <a:ea typeface="Cambria" charset="0"/>
              <a:cs typeface="Cambria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0C48FDC-3441-4B86-9D1B-8AD54AB5F3C6}"/>
              </a:ext>
            </a:extLst>
          </p:cNvPr>
          <p:cNvSpPr/>
          <p:nvPr/>
        </p:nvSpPr>
        <p:spPr>
          <a:xfrm>
            <a:off x="3215784" y="270564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71BDC-8C4F-4859-BBD1-B9FAB7AC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 tolerance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1CA1C-96C2-474E-8FE9-310A1F173F82}"/>
              </a:ext>
            </a:extLst>
          </p:cNvPr>
          <p:cNvSpPr/>
          <p:nvPr/>
        </p:nvSpPr>
        <p:spPr>
          <a:xfrm>
            <a:off x="4870006" y="3115172"/>
            <a:ext cx="2027373" cy="8144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mbria" charset="0"/>
                <a:cs typeface="Cambria" charset="0"/>
              </a:rPr>
              <a:t>Aggregation</a:t>
            </a:r>
            <a:br>
              <a:rPr lang="en-US">
                <a:ea typeface="Cambria" charset="0"/>
                <a:cs typeface="Cambria" charset="0"/>
              </a:rPr>
            </a:br>
            <a:endParaRPr lang="en-US">
              <a:ea typeface="Cambria" charset="0"/>
              <a:cs typeface="Cambri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A7E93-B9B3-405B-9272-0B0121D09629}"/>
              </a:ext>
            </a:extLst>
          </p:cNvPr>
          <p:cNvSpPr/>
          <p:nvPr/>
        </p:nvSpPr>
        <p:spPr>
          <a:xfrm>
            <a:off x="4873073" y="2245697"/>
            <a:ext cx="2024306" cy="8144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mbria" charset="0"/>
                <a:cs typeface="Cambria" charset="0"/>
              </a:rPr>
              <a:t>Result Distribution</a:t>
            </a:r>
          </a:p>
          <a:p>
            <a:pPr algn="ctr"/>
            <a:endParaRPr lang="en-US">
              <a:ea typeface="Cambria" charset="0"/>
              <a:cs typeface="Cambri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B33C9E-F87B-4215-AF00-8787E62C54B0}"/>
              </a:ext>
            </a:extLst>
          </p:cNvPr>
          <p:cNvSpPr/>
          <p:nvPr/>
        </p:nvSpPr>
        <p:spPr>
          <a:xfrm>
            <a:off x="6940241" y="3115172"/>
            <a:ext cx="2375212" cy="8144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mbria" charset="0"/>
                <a:cs typeface="Cambria" charset="0"/>
              </a:rPr>
              <a:t>Result Distribution</a:t>
            </a:r>
            <a:br>
              <a:rPr lang="en-US">
                <a:ea typeface="Cambria" charset="0"/>
                <a:cs typeface="Cambria" charset="0"/>
              </a:rPr>
            </a:br>
            <a:endParaRPr lang="en-US">
              <a:ea typeface="Cambria" charset="0"/>
              <a:cs typeface="Cambri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8FB43-F9D0-4DDE-AE10-F26C3FE2CBCB}"/>
              </a:ext>
            </a:extLst>
          </p:cNvPr>
          <p:cNvSpPr/>
          <p:nvPr/>
        </p:nvSpPr>
        <p:spPr>
          <a:xfrm>
            <a:off x="6940241" y="2246608"/>
            <a:ext cx="2375212" cy="8144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mbria" charset="0"/>
                <a:cs typeface="Cambria" charset="0"/>
              </a:rPr>
              <a:t>Aggregation</a:t>
            </a:r>
          </a:p>
          <a:p>
            <a:pPr algn="ctr"/>
            <a:endParaRPr lang="en-US">
              <a:ea typeface="Cambria" charset="0"/>
              <a:cs typeface="Cambri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2C870-B8F6-46B6-938E-8636DFFE16DE}"/>
              </a:ext>
            </a:extLst>
          </p:cNvPr>
          <p:cNvSpPr txBox="1"/>
          <p:nvPr/>
        </p:nvSpPr>
        <p:spPr>
          <a:xfrm>
            <a:off x="1030064" y="245504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ea typeface="Cambria Math" charset="0"/>
                <a:cs typeface="Cambria Math" charset="0"/>
              </a:rPr>
              <a:t>Pool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F6B94-CBC4-4AAB-AFCE-44C9977326B8}"/>
              </a:ext>
            </a:extLst>
          </p:cNvPr>
          <p:cNvSpPr txBox="1"/>
          <p:nvPr/>
        </p:nvSpPr>
        <p:spPr>
          <a:xfrm>
            <a:off x="1078840" y="349726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ea typeface="Cambria Math" charset="0"/>
                <a:cs typeface="Cambria Math" charset="0"/>
              </a:rPr>
              <a:t>Pool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AAF57-37BA-4BC3-BA66-ACAE616F9D4B}"/>
              </a:ext>
            </a:extLst>
          </p:cNvPr>
          <p:cNvCxnSpPr>
            <a:cxnSpLocks/>
          </p:cNvCxnSpPr>
          <p:nvPr/>
        </p:nvCxnSpPr>
        <p:spPr>
          <a:xfrm>
            <a:off x="2286049" y="3088197"/>
            <a:ext cx="7822814" cy="0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5A2CAA-7F98-47C9-AB3C-6B0845C88A68}"/>
              </a:ext>
            </a:extLst>
          </p:cNvPr>
          <p:cNvSpPr txBox="1"/>
          <p:nvPr/>
        </p:nvSpPr>
        <p:spPr>
          <a:xfrm>
            <a:off x="9467341" y="304814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Cambria Math" charset="0"/>
                <a:cs typeface="Cambria Math" charset="0"/>
              </a:rPr>
              <a:t>Time</a:t>
            </a:r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0CB58675-947D-4D47-ACC9-4615440A8A8F}"/>
              </a:ext>
            </a:extLst>
          </p:cNvPr>
          <p:cNvSpPr/>
          <p:nvPr/>
        </p:nvSpPr>
        <p:spPr>
          <a:xfrm rot="18861790">
            <a:off x="3390307" y="1985184"/>
            <a:ext cx="131992" cy="135769"/>
          </a:xfrm>
          <a:prstGeom prst="plus">
            <a:avLst>
              <a:gd name="adj" fmla="val 434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59C9A-0319-45F8-8DEF-A9394A9D48CE}"/>
              </a:ext>
            </a:extLst>
          </p:cNvPr>
          <p:cNvSpPr txBox="1"/>
          <p:nvPr/>
        </p:nvSpPr>
        <p:spPr>
          <a:xfrm>
            <a:off x="2071519" y="142889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w1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95CC3A-82FF-43CC-8616-66108300D180}"/>
              </a:ext>
            </a:extLst>
          </p:cNvPr>
          <p:cNvSpPr txBox="1"/>
          <p:nvPr/>
        </p:nvSpPr>
        <p:spPr>
          <a:xfrm>
            <a:off x="3057769" y="1423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9B59F-B584-40E3-9FBD-FD364E86390C}"/>
              </a:ext>
            </a:extLst>
          </p:cNvPr>
          <p:cNvSpPr txBox="1"/>
          <p:nvPr/>
        </p:nvSpPr>
        <p:spPr>
          <a:xfrm>
            <a:off x="2565016" y="142493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CCA62-7432-4AF4-9791-95F8ED14D246}"/>
              </a:ext>
            </a:extLst>
          </p:cNvPr>
          <p:cNvSpPr txBox="1"/>
          <p:nvPr/>
        </p:nvSpPr>
        <p:spPr>
          <a:xfrm>
            <a:off x="3543787" y="218212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(ignored)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06A91-78DE-43C4-BE68-B12E4B3BC7C9}"/>
              </a:ext>
            </a:extLst>
          </p:cNvPr>
          <p:cNvSpPr txBox="1"/>
          <p:nvPr/>
        </p:nvSpPr>
        <p:spPr>
          <a:xfrm>
            <a:off x="4125179" y="2178042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(ignored)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5AF8B-2140-48A7-80C4-F33B56330E07}"/>
              </a:ext>
            </a:extLst>
          </p:cNvPr>
          <p:cNvSpPr txBox="1"/>
          <p:nvPr/>
        </p:nvSpPr>
        <p:spPr>
          <a:xfrm>
            <a:off x="5692672" y="2198016"/>
            <a:ext cx="1198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(retransmission)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B2F44D-0C57-4308-A4E3-2963C9D52D97}"/>
              </a:ext>
            </a:extLst>
          </p:cNvPr>
          <p:cNvCxnSpPr>
            <a:cxnSpLocks/>
          </p:cNvCxnSpPr>
          <p:nvPr/>
        </p:nvCxnSpPr>
        <p:spPr>
          <a:xfrm>
            <a:off x="2402108" y="1775678"/>
            <a:ext cx="261936" cy="44372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1760F86-A7AD-4244-8506-2944978344B8}"/>
              </a:ext>
            </a:extLst>
          </p:cNvPr>
          <p:cNvSpPr/>
          <p:nvPr/>
        </p:nvSpPr>
        <p:spPr>
          <a:xfrm>
            <a:off x="3215784" y="270564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100</a:t>
            </a:r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1B27386-FF97-4536-9AF0-A4BC1A805503}"/>
              </a:ext>
            </a:extLst>
          </p:cNvPr>
          <p:cNvCxnSpPr>
            <a:cxnSpLocks/>
          </p:cNvCxnSpPr>
          <p:nvPr/>
        </p:nvCxnSpPr>
        <p:spPr>
          <a:xfrm>
            <a:off x="2825167" y="1744178"/>
            <a:ext cx="261936" cy="44372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A26D070-F004-499D-A0A9-AA1D34A40EDB}"/>
              </a:ext>
            </a:extLst>
          </p:cNvPr>
          <p:cNvSpPr/>
          <p:nvPr/>
        </p:nvSpPr>
        <p:spPr>
          <a:xfrm>
            <a:off x="3215784" y="270564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110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F793E32-1FAB-439B-9AF4-8147D862C1A6}"/>
              </a:ext>
            </a:extLst>
          </p:cNvPr>
          <p:cNvCxnSpPr>
            <a:cxnSpLocks/>
          </p:cNvCxnSpPr>
          <p:nvPr/>
        </p:nvCxnSpPr>
        <p:spPr>
          <a:xfrm>
            <a:off x="3291352" y="1742061"/>
            <a:ext cx="154099" cy="26862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9DF541C-575B-4A83-8AA2-F3A9CE6B8416}"/>
              </a:ext>
            </a:extLst>
          </p:cNvPr>
          <p:cNvSpPr txBox="1"/>
          <p:nvPr/>
        </p:nvSpPr>
        <p:spPr>
          <a:xfrm>
            <a:off x="3338936" y="142410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w1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5D7F19-5221-40D4-A27C-F4DAC8A005A7}"/>
              </a:ext>
            </a:extLst>
          </p:cNvPr>
          <p:cNvSpPr txBox="1"/>
          <p:nvPr/>
        </p:nvSpPr>
        <p:spPr>
          <a:xfrm>
            <a:off x="3832433" y="142014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4716EDA-A545-42C1-9ACB-52F572A3B569}"/>
              </a:ext>
            </a:extLst>
          </p:cNvPr>
          <p:cNvCxnSpPr>
            <a:cxnSpLocks/>
          </p:cNvCxnSpPr>
          <p:nvPr/>
        </p:nvCxnSpPr>
        <p:spPr>
          <a:xfrm>
            <a:off x="3669525" y="1770885"/>
            <a:ext cx="261936" cy="443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6D26DA-FBBA-4720-9C5D-9327F05E14E2}"/>
              </a:ext>
            </a:extLst>
          </p:cNvPr>
          <p:cNvCxnSpPr>
            <a:cxnSpLocks/>
          </p:cNvCxnSpPr>
          <p:nvPr/>
        </p:nvCxnSpPr>
        <p:spPr>
          <a:xfrm>
            <a:off x="4092584" y="1739385"/>
            <a:ext cx="261936" cy="443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EF0D566-8066-42C2-9865-EAFCDAF09E91}"/>
              </a:ext>
            </a:extLst>
          </p:cNvPr>
          <p:cNvSpPr txBox="1"/>
          <p:nvPr/>
        </p:nvSpPr>
        <p:spPr>
          <a:xfrm>
            <a:off x="4328081" y="142493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CCA775-89B0-4625-BDA5-F249C13443E9}"/>
              </a:ext>
            </a:extLst>
          </p:cNvPr>
          <p:cNvCxnSpPr>
            <a:cxnSpLocks/>
          </p:cNvCxnSpPr>
          <p:nvPr/>
        </p:nvCxnSpPr>
        <p:spPr>
          <a:xfrm>
            <a:off x="4588232" y="1744178"/>
            <a:ext cx="261936" cy="443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10FACD2-11BD-40F5-88CA-2FA9F3961ED4}"/>
              </a:ext>
            </a:extLst>
          </p:cNvPr>
          <p:cNvSpPr/>
          <p:nvPr/>
        </p:nvSpPr>
        <p:spPr>
          <a:xfrm>
            <a:off x="3215784" y="270564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111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8A1A6F-39E3-4F81-A904-C9DB9D9B12DC}"/>
              </a:ext>
            </a:extLst>
          </p:cNvPr>
          <p:cNvCxnSpPr>
            <a:cxnSpLocks/>
          </p:cNvCxnSpPr>
          <p:nvPr/>
        </p:nvCxnSpPr>
        <p:spPr>
          <a:xfrm flipV="1">
            <a:off x="5040002" y="1734320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C3CF713-1DB2-42F3-9544-D5233DA62CC1}"/>
              </a:ext>
            </a:extLst>
          </p:cNvPr>
          <p:cNvSpPr/>
          <p:nvPr/>
        </p:nvSpPr>
        <p:spPr>
          <a:xfrm>
            <a:off x="5472902" y="2710497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111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D2A4A-F665-4078-914A-AD14C494CCBA}"/>
              </a:ext>
            </a:extLst>
          </p:cNvPr>
          <p:cNvCxnSpPr>
            <a:cxnSpLocks/>
          </p:cNvCxnSpPr>
          <p:nvPr/>
        </p:nvCxnSpPr>
        <p:spPr>
          <a:xfrm flipV="1">
            <a:off x="5302908" y="1743335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5636EA-5671-484E-9D58-862AF90DA00E}"/>
              </a:ext>
            </a:extLst>
          </p:cNvPr>
          <p:cNvCxnSpPr>
            <a:cxnSpLocks/>
          </p:cNvCxnSpPr>
          <p:nvPr/>
        </p:nvCxnSpPr>
        <p:spPr>
          <a:xfrm flipV="1">
            <a:off x="5553078" y="1969670"/>
            <a:ext cx="130968" cy="221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ross 91">
            <a:extLst>
              <a:ext uri="{FF2B5EF4-FFF2-40B4-BE49-F238E27FC236}">
                <a16:creationId xmlns:a16="http://schemas.microsoft.com/office/drawing/2014/main" id="{8FC92441-4934-4E4E-B09F-5936F78695B0}"/>
              </a:ext>
            </a:extLst>
          </p:cNvPr>
          <p:cNvSpPr/>
          <p:nvPr/>
        </p:nvSpPr>
        <p:spPr>
          <a:xfrm rot="18861790">
            <a:off x="5618050" y="1867015"/>
            <a:ext cx="131992" cy="135769"/>
          </a:xfrm>
          <a:prstGeom prst="plus">
            <a:avLst>
              <a:gd name="adj" fmla="val 434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68B48F-B41E-4459-A277-1CFFA8CB9FFD}"/>
              </a:ext>
            </a:extLst>
          </p:cNvPr>
          <p:cNvSpPr txBox="1"/>
          <p:nvPr/>
        </p:nvSpPr>
        <p:spPr>
          <a:xfrm>
            <a:off x="4977414" y="144376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w1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B2DD70-F23A-4E4D-AF00-B7FBC1133A91}"/>
              </a:ext>
            </a:extLst>
          </p:cNvPr>
          <p:cNvSpPr txBox="1"/>
          <p:nvPr/>
        </p:nvSpPr>
        <p:spPr>
          <a:xfrm>
            <a:off x="5336926" y="14398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B09DC7D-3BC2-4502-86B7-D58C8DBA535C}"/>
              </a:ext>
            </a:extLst>
          </p:cNvPr>
          <p:cNvSpPr txBox="1"/>
          <p:nvPr/>
        </p:nvSpPr>
        <p:spPr>
          <a:xfrm>
            <a:off x="5521281" y="160448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F003D53-6098-40DE-8986-DE1B68CC863E}"/>
              </a:ext>
            </a:extLst>
          </p:cNvPr>
          <p:cNvSpPr txBox="1"/>
          <p:nvPr/>
        </p:nvSpPr>
        <p:spPr>
          <a:xfrm>
            <a:off x="5856899" y="144998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13A9834-C638-4DF7-A458-F7F405B6A4B7}"/>
              </a:ext>
            </a:extLst>
          </p:cNvPr>
          <p:cNvCxnSpPr>
            <a:cxnSpLocks/>
          </p:cNvCxnSpPr>
          <p:nvPr/>
        </p:nvCxnSpPr>
        <p:spPr>
          <a:xfrm>
            <a:off x="6071834" y="1774476"/>
            <a:ext cx="261936" cy="443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A99C232-9F2A-451C-8039-B54E1CF667F7}"/>
              </a:ext>
            </a:extLst>
          </p:cNvPr>
          <p:cNvSpPr txBox="1"/>
          <p:nvPr/>
        </p:nvSpPr>
        <p:spPr>
          <a:xfrm>
            <a:off x="5440762" y="433565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w1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05893E-FFA2-41CA-9332-DAEE79E3EFE3}"/>
              </a:ext>
            </a:extLst>
          </p:cNvPr>
          <p:cNvSpPr txBox="1"/>
          <p:nvPr/>
        </p:nvSpPr>
        <p:spPr>
          <a:xfrm>
            <a:off x="5839444" y="43348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w2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9E6E600-89BA-4E47-AEB5-419C7007131B}"/>
              </a:ext>
            </a:extLst>
          </p:cNvPr>
          <p:cNvCxnSpPr>
            <a:cxnSpLocks/>
          </p:cNvCxnSpPr>
          <p:nvPr/>
        </p:nvCxnSpPr>
        <p:spPr>
          <a:xfrm flipV="1">
            <a:off x="5799213" y="3911481"/>
            <a:ext cx="261936" cy="44372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5777C6-BB0D-497B-919C-FF5AB93CA277}"/>
              </a:ext>
            </a:extLst>
          </p:cNvPr>
          <p:cNvCxnSpPr>
            <a:cxnSpLocks/>
          </p:cNvCxnSpPr>
          <p:nvPr/>
        </p:nvCxnSpPr>
        <p:spPr>
          <a:xfrm flipV="1">
            <a:off x="6012918" y="3950548"/>
            <a:ext cx="261936" cy="44372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E39034-3280-42B0-A7FF-E7ED2D3DBB1E}"/>
              </a:ext>
            </a:extLst>
          </p:cNvPr>
          <p:cNvSpPr/>
          <p:nvPr/>
        </p:nvSpPr>
        <p:spPr>
          <a:xfrm>
            <a:off x="5472902" y="3585477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000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4F54DFC-E22A-4769-A254-F542B8C074FE}"/>
              </a:ext>
            </a:extLst>
          </p:cNvPr>
          <p:cNvSpPr/>
          <p:nvPr/>
        </p:nvSpPr>
        <p:spPr>
          <a:xfrm>
            <a:off x="5472902" y="3586259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521EB8D-E26C-4454-9677-A153045F010F}"/>
              </a:ext>
            </a:extLst>
          </p:cNvPr>
          <p:cNvSpPr/>
          <p:nvPr/>
        </p:nvSpPr>
        <p:spPr>
          <a:xfrm>
            <a:off x="5475964" y="3586637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110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4E590C3-CE99-4BCB-903B-9F317AE33615}"/>
              </a:ext>
            </a:extLst>
          </p:cNvPr>
          <p:cNvCxnSpPr>
            <a:cxnSpLocks/>
          </p:cNvCxnSpPr>
          <p:nvPr/>
        </p:nvCxnSpPr>
        <p:spPr>
          <a:xfrm flipV="1">
            <a:off x="6370821" y="1762004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0A8D487-9CFF-4D5B-94DC-4985AE5381B4}"/>
              </a:ext>
            </a:extLst>
          </p:cNvPr>
          <p:cNvSpPr txBox="1"/>
          <p:nvPr/>
        </p:nvSpPr>
        <p:spPr>
          <a:xfrm>
            <a:off x="6374359" y="145847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55E0B9-9CA7-43B9-87CA-82889144B1C0}"/>
              </a:ext>
            </a:extLst>
          </p:cNvPr>
          <p:cNvSpPr txBox="1"/>
          <p:nvPr/>
        </p:nvSpPr>
        <p:spPr>
          <a:xfrm>
            <a:off x="6319729" y="43348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9E0C065-E65E-41CB-9FA7-B96EA7E05EDE}"/>
              </a:ext>
            </a:extLst>
          </p:cNvPr>
          <p:cNvCxnSpPr>
            <a:cxnSpLocks/>
          </p:cNvCxnSpPr>
          <p:nvPr/>
        </p:nvCxnSpPr>
        <p:spPr>
          <a:xfrm flipV="1">
            <a:off x="6635443" y="3950548"/>
            <a:ext cx="261936" cy="44372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C1B1B5-835A-4392-88D8-F291DB1C485A}"/>
              </a:ext>
            </a:extLst>
          </p:cNvPr>
          <p:cNvSpPr/>
          <p:nvPr/>
        </p:nvSpPr>
        <p:spPr>
          <a:xfrm>
            <a:off x="5474565" y="3586676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111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9E2584A-F0A6-4F6F-96BC-8861CE638BB7}"/>
              </a:ext>
            </a:extLst>
          </p:cNvPr>
          <p:cNvSpPr/>
          <p:nvPr/>
        </p:nvSpPr>
        <p:spPr>
          <a:xfrm>
            <a:off x="7730826" y="3581372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111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99A95-4C2E-4D40-BE28-772276AF5A03}"/>
              </a:ext>
            </a:extLst>
          </p:cNvPr>
          <p:cNvSpPr/>
          <p:nvPr/>
        </p:nvSpPr>
        <p:spPr>
          <a:xfrm>
            <a:off x="7730826" y="270799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000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FA1B492-E603-49D8-9E1C-0D8DA147D68E}"/>
              </a:ext>
            </a:extLst>
          </p:cNvPr>
          <p:cNvCxnSpPr>
            <a:cxnSpLocks/>
          </p:cNvCxnSpPr>
          <p:nvPr/>
        </p:nvCxnSpPr>
        <p:spPr>
          <a:xfrm>
            <a:off x="7209208" y="3971673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992118E-31ED-4E69-8070-C6E4D74899D1}"/>
              </a:ext>
            </a:extLst>
          </p:cNvPr>
          <p:cNvCxnSpPr>
            <a:cxnSpLocks/>
          </p:cNvCxnSpPr>
          <p:nvPr/>
        </p:nvCxnSpPr>
        <p:spPr>
          <a:xfrm>
            <a:off x="7472114" y="3980688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AC8C8EE-66F8-478A-B683-C86E2C14EB32}"/>
              </a:ext>
            </a:extLst>
          </p:cNvPr>
          <p:cNvSpPr txBox="1"/>
          <p:nvPr/>
        </p:nvSpPr>
        <p:spPr>
          <a:xfrm>
            <a:off x="7131380" y="433488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w1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19F5E7-81DD-4B8A-81D5-D8FD3CE6FC14}"/>
              </a:ext>
            </a:extLst>
          </p:cNvPr>
          <p:cNvSpPr txBox="1"/>
          <p:nvPr/>
        </p:nvSpPr>
        <p:spPr>
          <a:xfrm>
            <a:off x="7536612" y="433092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w2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9052A86-996B-4BF8-A47C-84B4D1E9887E}"/>
              </a:ext>
            </a:extLst>
          </p:cNvPr>
          <p:cNvCxnSpPr>
            <a:cxnSpLocks/>
          </p:cNvCxnSpPr>
          <p:nvPr/>
        </p:nvCxnSpPr>
        <p:spPr>
          <a:xfrm>
            <a:off x="7745800" y="3976727"/>
            <a:ext cx="261936" cy="44372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DDEFB0E-1828-428F-8681-9084A08A0ABB}"/>
              </a:ext>
            </a:extLst>
          </p:cNvPr>
          <p:cNvSpPr txBox="1"/>
          <p:nvPr/>
        </p:nvSpPr>
        <p:spPr>
          <a:xfrm>
            <a:off x="7881418" y="43269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w3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D7D0D45-9733-44A4-BBA6-66BA9176D736}"/>
              </a:ext>
            </a:extLst>
          </p:cNvPr>
          <p:cNvSpPr txBox="1">
            <a:spLocks/>
          </p:cNvSpPr>
          <p:nvPr/>
        </p:nvSpPr>
        <p:spPr>
          <a:xfrm>
            <a:off x="838200" y="4780366"/>
            <a:ext cx="10209696" cy="181852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18288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n-lt"/>
              </a:rPr>
              <a:t>Workers contribution per-slot tracked with a bitmap</a:t>
            </a:r>
          </a:p>
          <a:p>
            <a:pPr lvl="1"/>
            <a:r>
              <a:rPr lang="en-US">
                <a:latin typeface="+mn-lt"/>
              </a:rPr>
              <a:t>Ignores duplicates</a:t>
            </a:r>
          </a:p>
          <a:p>
            <a:r>
              <a:rPr lang="en-US">
                <a:latin typeface="+mn-lt"/>
              </a:rPr>
              <a:t>Shadow copy of the previous result for a slot</a:t>
            </a:r>
          </a:p>
          <a:p>
            <a:pPr lvl="1"/>
            <a:r>
              <a:rPr lang="en-US">
                <a:latin typeface="+mn-lt"/>
              </a:rPr>
              <a:t>Retransmits a dropped result packet</a:t>
            </a:r>
          </a:p>
          <a:p>
            <a:endParaRPr lang="en-US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03DCD-86AE-44B8-B65F-6EDF180F4DEA}"/>
              </a:ext>
            </a:extLst>
          </p:cNvPr>
          <p:cNvSpPr txBox="1"/>
          <p:nvPr/>
        </p:nvSpPr>
        <p:spPr>
          <a:xfrm>
            <a:off x="4223642" y="2701281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0F7174-C3BC-40B1-897A-E2891A75DDCA}"/>
              </a:ext>
            </a:extLst>
          </p:cNvPr>
          <p:cNvSpPr txBox="1"/>
          <p:nvPr/>
        </p:nvSpPr>
        <p:spPr>
          <a:xfrm>
            <a:off x="4223642" y="2700378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BD74F8-4A4A-4270-8401-9228EA510FAB}"/>
              </a:ext>
            </a:extLst>
          </p:cNvPr>
          <p:cNvSpPr txBox="1"/>
          <p:nvPr/>
        </p:nvSpPr>
        <p:spPr>
          <a:xfrm>
            <a:off x="4223642" y="2700378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4C762C-5B21-479F-AFA8-3D7BF27D3F78}"/>
              </a:ext>
            </a:extLst>
          </p:cNvPr>
          <p:cNvSpPr txBox="1"/>
          <p:nvPr/>
        </p:nvSpPr>
        <p:spPr>
          <a:xfrm>
            <a:off x="4223642" y="2700378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4466B3-7333-4BAA-B6CA-2AA02E057A1E}"/>
              </a:ext>
            </a:extLst>
          </p:cNvPr>
          <p:cNvSpPr txBox="1"/>
          <p:nvPr/>
        </p:nvSpPr>
        <p:spPr>
          <a:xfrm>
            <a:off x="6473675" y="2707998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F54F85-5266-485D-AC0D-6AAA548074B5}"/>
              </a:ext>
            </a:extLst>
          </p:cNvPr>
          <p:cNvSpPr txBox="1"/>
          <p:nvPr/>
        </p:nvSpPr>
        <p:spPr>
          <a:xfrm>
            <a:off x="6473675" y="3588709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EF96B5-14DE-40DF-9F3C-CBC902DDB7C7}"/>
              </a:ext>
            </a:extLst>
          </p:cNvPr>
          <p:cNvSpPr txBox="1"/>
          <p:nvPr/>
        </p:nvSpPr>
        <p:spPr>
          <a:xfrm>
            <a:off x="6473675" y="3588709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34EA33-F051-4E10-87F1-C85C6D433670}"/>
              </a:ext>
            </a:extLst>
          </p:cNvPr>
          <p:cNvSpPr txBox="1"/>
          <p:nvPr/>
        </p:nvSpPr>
        <p:spPr>
          <a:xfrm>
            <a:off x="6472464" y="3589683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A79B7D-4A93-4F2F-85D6-48B049F67366}"/>
              </a:ext>
            </a:extLst>
          </p:cNvPr>
          <p:cNvSpPr txBox="1"/>
          <p:nvPr/>
        </p:nvSpPr>
        <p:spPr>
          <a:xfrm>
            <a:off x="6472900" y="3588710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C363693-C310-40E8-92F3-5EDB1B3AFEDB}"/>
              </a:ext>
            </a:extLst>
          </p:cNvPr>
          <p:cNvSpPr txBox="1"/>
          <p:nvPr/>
        </p:nvSpPr>
        <p:spPr>
          <a:xfrm>
            <a:off x="8735915" y="2700660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768321-D352-4401-801E-EF4674045932}"/>
              </a:ext>
            </a:extLst>
          </p:cNvPr>
          <p:cNvSpPr txBox="1"/>
          <p:nvPr/>
        </p:nvSpPr>
        <p:spPr>
          <a:xfrm>
            <a:off x="8735140" y="3581372"/>
            <a:ext cx="261756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000">
                <a:solidFill>
                  <a:srgbClr val="FF0000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D4B8B77-6D69-4F7C-B12E-9050448044DA}"/>
              </a:ext>
            </a:extLst>
          </p:cNvPr>
          <p:cNvSpPr/>
          <p:nvPr/>
        </p:nvSpPr>
        <p:spPr>
          <a:xfrm>
            <a:off x="5471988" y="2709903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011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F124DBE-F473-4B81-9A97-3B9AAA96D4AE}"/>
              </a:ext>
            </a:extLst>
          </p:cNvPr>
          <p:cNvSpPr/>
          <p:nvPr/>
        </p:nvSpPr>
        <p:spPr>
          <a:xfrm>
            <a:off x="5472231" y="2710698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001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F5AEFF9-2128-443C-B1C7-D512493BA439}"/>
              </a:ext>
            </a:extLst>
          </p:cNvPr>
          <p:cNvSpPr/>
          <p:nvPr/>
        </p:nvSpPr>
        <p:spPr>
          <a:xfrm>
            <a:off x="5471560" y="2710391"/>
            <a:ext cx="850572" cy="318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000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3BABC-DEAD-F14A-B825-428099CC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62CA1-052B-AD43-9977-59E97C20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71707B-5895-4740-BE90-C3CE2083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4" grpId="0" animBg="1"/>
      <p:bldP spid="36" grpId="0"/>
      <p:bldP spid="37" grpId="0"/>
      <p:bldP spid="38" grpId="0"/>
      <p:bldP spid="41" grpId="0"/>
      <p:bldP spid="42" grpId="0"/>
      <p:bldP spid="52" grpId="0"/>
      <p:bldP spid="69" grpId="0" animBg="1"/>
      <p:bldP spid="72" grpId="0" animBg="1"/>
      <p:bldP spid="75" grpId="0"/>
      <p:bldP spid="77" grpId="0"/>
      <p:bldP spid="81" grpId="0"/>
      <p:bldP spid="83" grpId="0" animBg="1"/>
      <p:bldP spid="88" grpId="0" animBg="1"/>
      <p:bldP spid="92" grpId="0" animBg="1"/>
      <p:bldP spid="93" grpId="0"/>
      <p:bldP spid="94" grpId="0"/>
      <p:bldP spid="95" grpId="0"/>
      <p:bldP spid="96" grpId="0"/>
      <p:bldP spid="98" grpId="0"/>
      <p:bldP spid="99" grpId="0"/>
      <p:bldP spid="102" grpId="0" animBg="1"/>
      <p:bldP spid="103" grpId="0" animBg="1"/>
      <p:bldP spid="104" grpId="0" animBg="1"/>
      <p:bldP spid="106" grpId="0"/>
      <p:bldP spid="107" grpId="0"/>
      <p:bldP spid="109" grpId="0" animBg="1"/>
      <p:bldP spid="110" grpId="0" animBg="1"/>
      <p:bldP spid="111" grpId="0" animBg="1"/>
      <p:bldP spid="117" grpId="0"/>
      <p:bldP spid="118" grpId="0"/>
      <p:bldP spid="121" grpId="0"/>
      <p:bldP spid="66" grpId="0" animBg="1"/>
      <p:bldP spid="68" grpId="0" animBg="1"/>
      <p:bldP spid="70" grpId="0" animBg="1"/>
      <p:bldP spid="74" grpId="0" animBg="1"/>
      <p:bldP spid="76" grpId="0" animBg="1"/>
      <p:bldP spid="80" grpId="0" animBg="1"/>
      <p:bldP spid="84" grpId="0" animBg="1"/>
      <p:bldP spid="85" grpId="0" animBg="1"/>
      <p:bldP spid="87" grpId="0" animBg="1"/>
      <p:bldP spid="91" grpId="0" animBg="1"/>
      <p:bldP spid="112" grpId="0" animBg="1"/>
      <p:bldP spid="115" grpId="0" animBg="1"/>
      <p:bldP spid="1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0454-B0CC-4D85-A54C-370B45A7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82DA-63E2-432A-A23B-A9ABCF88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4996391" cy="4614544"/>
          </a:xfrm>
        </p:spPr>
        <p:txBody>
          <a:bodyPr/>
          <a:lstStyle/>
          <a:p>
            <a:r>
              <a:rPr lang="en-US" b="1" dirty="0"/>
              <a:t>Slot</a:t>
            </a:r>
            <a:r>
              <a:rPr lang="en-US" dirty="0"/>
              <a:t>: memory to store a packet-worth of  elements </a:t>
            </a:r>
          </a:p>
          <a:p>
            <a:r>
              <a:rPr lang="en-US" b="1" dirty="0"/>
              <a:t>Pool</a:t>
            </a:r>
            <a:r>
              <a:rPr lang="en-US" dirty="0"/>
              <a:t>: N slots</a:t>
            </a:r>
          </a:p>
          <a:p>
            <a:r>
              <a:rPr lang="en-US" b="1" dirty="0"/>
              <a:t>Pool index</a:t>
            </a:r>
            <a:r>
              <a:rPr lang="en-US" dirty="0"/>
              <a:t>: metadata to select a slot in the pool</a:t>
            </a:r>
          </a:p>
          <a:p>
            <a:r>
              <a:rPr lang="en-US" b="1" dirty="0"/>
              <a:t>Version bit</a:t>
            </a:r>
            <a:r>
              <a:rPr lang="en-US" dirty="0"/>
              <a:t>: metadata to select the pool</a:t>
            </a:r>
          </a:p>
          <a:p>
            <a:r>
              <a:rPr lang="en-US" b="1" dirty="0"/>
              <a:t>Switch memory</a:t>
            </a:r>
            <a:r>
              <a:rPr lang="en-US" dirty="0"/>
              <a:t>: 2 pools of N slots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F63F29-26A0-4A84-AE16-A74770907F3B}"/>
              </a:ext>
            </a:extLst>
          </p:cNvPr>
          <p:cNvSpPr/>
          <p:nvPr/>
        </p:nvSpPr>
        <p:spPr>
          <a:xfrm>
            <a:off x="6096000" y="1637370"/>
            <a:ext cx="6009204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SWITCH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9FD9BF-FD65-4C08-986F-5BC356F9C7BB}"/>
              </a:ext>
            </a:extLst>
          </p:cNvPr>
          <p:cNvSpPr/>
          <p:nvPr/>
        </p:nvSpPr>
        <p:spPr>
          <a:xfrm>
            <a:off x="9882583" y="25470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EE6726E-06D3-47EA-99E6-85B9A5859034}"/>
              </a:ext>
            </a:extLst>
          </p:cNvPr>
          <p:cNvSpPr/>
          <p:nvPr/>
        </p:nvSpPr>
        <p:spPr>
          <a:xfrm>
            <a:off x="9725322" y="24138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718592-2494-467C-8B53-48B2BADC2099}"/>
              </a:ext>
            </a:extLst>
          </p:cNvPr>
          <p:cNvGraphicFramePr>
            <a:graphicFrameLocks noGrp="1"/>
          </p:cNvGraphicFramePr>
          <p:nvPr/>
        </p:nvGraphicFramePr>
        <p:xfrm>
          <a:off x="6257052" y="27966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8224A3-7DE0-459C-83BA-B76906F370D2}"/>
              </a:ext>
            </a:extLst>
          </p:cNvPr>
          <p:cNvSpPr txBox="1"/>
          <p:nvPr/>
        </p:nvSpPr>
        <p:spPr>
          <a:xfrm flipH="1">
            <a:off x="8584953" y="22144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5997A35-D52D-4B3F-8FBC-927C25C7834B}"/>
              </a:ext>
            </a:extLst>
          </p:cNvPr>
          <p:cNvSpPr/>
          <p:nvPr/>
        </p:nvSpPr>
        <p:spPr>
          <a:xfrm rot="10800000">
            <a:off x="9327949" y="19656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A0ABC-8EF9-48E5-A82A-F1AAE82A8843}"/>
              </a:ext>
            </a:extLst>
          </p:cNvPr>
          <p:cNvGrpSpPr/>
          <p:nvPr/>
        </p:nvGrpSpPr>
        <p:grpSpPr>
          <a:xfrm>
            <a:off x="7330482" y="3309274"/>
            <a:ext cx="735339" cy="2456796"/>
            <a:chOff x="6673196" y="3303474"/>
            <a:chExt cx="943579" cy="24567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293422-3D99-4D78-BA4B-51BC03D1915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620548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213A14-58D0-46B9-84A5-4EE0942C466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303474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23D789-F82C-4397-A0DF-9573D9353ED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907269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BF89CC-018D-401E-AFFE-C23D0B8C7E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230492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F56CF8-9B69-4AE7-B0FF-76F81553B097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526047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686243-105B-4B92-B6E4-60D91FAB5C3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150326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698F31-90AB-4481-8584-EBB1563C1CA3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833252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258874-F041-47F8-81C6-B478F2C3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437047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8E1835-F51A-47CE-9526-1A9D39469333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760270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02F5EB-0D4E-4D57-A27E-22BC24934D03}"/>
              </a:ext>
            </a:extLst>
          </p:cNvPr>
          <p:cNvSpPr/>
          <p:nvPr/>
        </p:nvSpPr>
        <p:spPr>
          <a:xfrm>
            <a:off x="9969964" y="32086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F683884-9513-4E36-9851-471C83117986}"/>
              </a:ext>
            </a:extLst>
          </p:cNvPr>
          <p:cNvGraphicFramePr>
            <a:graphicFrameLocks noGrp="1"/>
          </p:cNvGraphicFramePr>
          <p:nvPr/>
        </p:nvGraphicFramePr>
        <p:xfrm>
          <a:off x="10071728" y="31778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111684-4C49-47A6-A862-8109180AB0B0}"/>
              </a:ext>
            </a:extLst>
          </p:cNvPr>
          <p:cNvSpPr/>
          <p:nvPr/>
        </p:nvSpPr>
        <p:spPr>
          <a:xfrm>
            <a:off x="9977297" y="41139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712183-7818-4A7B-B5B6-5719F9BA798C}"/>
              </a:ext>
            </a:extLst>
          </p:cNvPr>
          <p:cNvSpPr/>
          <p:nvPr/>
        </p:nvSpPr>
        <p:spPr>
          <a:xfrm>
            <a:off x="9969964" y="50271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F10DE-2CCE-4C3D-B694-BD7C338B87D7}"/>
              </a:ext>
            </a:extLst>
          </p:cNvPr>
          <p:cNvSpPr/>
          <p:nvPr/>
        </p:nvSpPr>
        <p:spPr>
          <a:xfrm>
            <a:off x="6325805" y="28570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0FB21875-3AC1-4CEE-8E94-9EAFAB99580C}"/>
              </a:ext>
            </a:extLst>
          </p:cNvPr>
          <p:cNvSpPr/>
          <p:nvPr/>
        </p:nvSpPr>
        <p:spPr>
          <a:xfrm>
            <a:off x="6753286" y="2179167"/>
            <a:ext cx="3224011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27ACE0-76BC-4F80-8B91-2ED1D8305EC1}"/>
              </a:ext>
            </a:extLst>
          </p:cNvPr>
          <p:cNvGrpSpPr/>
          <p:nvPr/>
        </p:nvGrpSpPr>
        <p:grpSpPr>
          <a:xfrm rot="19032276">
            <a:off x="9472231" y="2058741"/>
            <a:ext cx="1027426" cy="1193573"/>
            <a:chOff x="9701538" y="2067819"/>
            <a:chExt cx="1027426" cy="108180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C089E1-C1D3-4F34-9D4D-55C0096CA32B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1C0C17-BC5E-41A7-ABCD-0A487BE894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B527F54-EE5A-4DF1-846E-66CD279738BB}"/>
              </a:ext>
            </a:extLst>
          </p:cNvPr>
          <p:cNvGraphicFramePr>
            <a:graphicFrameLocks noGrp="1"/>
          </p:cNvGraphicFramePr>
          <p:nvPr/>
        </p:nvGraphicFramePr>
        <p:xfrm>
          <a:off x="10396986" y="31770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368BCA-13EB-4DE3-B228-22DB49C3F085}"/>
              </a:ext>
            </a:extLst>
          </p:cNvPr>
          <p:cNvSpPr/>
          <p:nvPr/>
        </p:nvSpPr>
        <p:spPr>
          <a:xfrm>
            <a:off x="8110622" y="3204629"/>
            <a:ext cx="1774032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02E5B1E-E296-4C33-A8F7-FBF8BA8E2F7B}"/>
              </a:ext>
            </a:extLst>
          </p:cNvPr>
          <p:cNvGraphicFramePr>
            <a:graphicFrameLocks noGrp="1"/>
          </p:cNvGraphicFramePr>
          <p:nvPr/>
        </p:nvGraphicFramePr>
        <p:xfrm>
          <a:off x="8212385" y="3173748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F2E5778-678C-4B98-BF52-FA419D17C4DA}"/>
              </a:ext>
            </a:extLst>
          </p:cNvPr>
          <p:cNvSpPr/>
          <p:nvPr/>
        </p:nvSpPr>
        <p:spPr>
          <a:xfrm>
            <a:off x="8117954" y="4109937"/>
            <a:ext cx="1774033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6EB8E99-8AAF-4CC2-A9C4-D608E069AF26}"/>
              </a:ext>
            </a:extLst>
          </p:cNvPr>
          <p:cNvSpPr/>
          <p:nvPr/>
        </p:nvSpPr>
        <p:spPr>
          <a:xfrm>
            <a:off x="8110622" y="5023102"/>
            <a:ext cx="1774032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ED28AB-95B2-4896-8C53-5F225C7BFF58}"/>
              </a:ext>
            </a:extLst>
          </p:cNvPr>
          <p:cNvSpPr txBox="1"/>
          <p:nvPr/>
        </p:nvSpPr>
        <p:spPr>
          <a:xfrm>
            <a:off x="8307468" y="5907593"/>
            <a:ext cx="133536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Pool 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298D2-A05C-4368-A912-97E3CB953642}"/>
              </a:ext>
            </a:extLst>
          </p:cNvPr>
          <p:cNvSpPr txBox="1"/>
          <p:nvPr/>
        </p:nvSpPr>
        <p:spPr>
          <a:xfrm>
            <a:off x="10174320" y="5907593"/>
            <a:ext cx="133536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Pool 1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E98881B4-BDF5-574A-9E76-75F8A806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944C08E-8BCE-9748-AD27-5C6E8100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45EA4B9-23B0-7B42-901C-F13D5930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0454-B0CC-4D85-A54C-370B45A7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82DA-63E2-432A-A23B-A9ABCF882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4996391" cy="4614544"/>
          </a:xfrm>
        </p:spPr>
        <p:txBody>
          <a:bodyPr/>
          <a:lstStyle/>
          <a:p>
            <a:r>
              <a:rPr lang="en-US" b="1" dirty="0"/>
              <a:t>Slot</a:t>
            </a:r>
            <a:r>
              <a:rPr lang="en-US" dirty="0"/>
              <a:t>: memory to store a packet-worth of  elements </a:t>
            </a:r>
          </a:p>
          <a:p>
            <a:r>
              <a:rPr lang="en-US" b="1" dirty="0"/>
              <a:t>Pool</a:t>
            </a:r>
            <a:r>
              <a:rPr lang="en-US" dirty="0"/>
              <a:t>: N slots</a:t>
            </a:r>
          </a:p>
          <a:p>
            <a:r>
              <a:rPr lang="en-US" b="1" dirty="0"/>
              <a:t>Pool index</a:t>
            </a:r>
            <a:r>
              <a:rPr lang="en-US" dirty="0"/>
              <a:t>: metadata to select a slot in the pool</a:t>
            </a:r>
          </a:p>
          <a:p>
            <a:r>
              <a:rPr lang="en-US" b="1" dirty="0"/>
              <a:t>Version bit</a:t>
            </a:r>
            <a:r>
              <a:rPr lang="en-US" dirty="0"/>
              <a:t>: metadata to select the pool</a:t>
            </a:r>
          </a:p>
          <a:p>
            <a:r>
              <a:rPr lang="en-US" b="1" dirty="0"/>
              <a:t>Switch memory</a:t>
            </a:r>
            <a:r>
              <a:rPr lang="en-US" dirty="0"/>
              <a:t>: 2 pools of N slots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F63F29-26A0-4A84-AE16-A74770907F3B}"/>
              </a:ext>
            </a:extLst>
          </p:cNvPr>
          <p:cNvSpPr/>
          <p:nvPr/>
        </p:nvSpPr>
        <p:spPr>
          <a:xfrm>
            <a:off x="6096000" y="1637370"/>
            <a:ext cx="6009204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SWITCH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9FD9BF-FD65-4C08-986F-5BC356F9C7BB}"/>
              </a:ext>
            </a:extLst>
          </p:cNvPr>
          <p:cNvSpPr/>
          <p:nvPr/>
        </p:nvSpPr>
        <p:spPr>
          <a:xfrm>
            <a:off x="9882583" y="25470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EE6726E-06D3-47EA-99E6-85B9A5859034}"/>
              </a:ext>
            </a:extLst>
          </p:cNvPr>
          <p:cNvSpPr/>
          <p:nvPr/>
        </p:nvSpPr>
        <p:spPr>
          <a:xfrm>
            <a:off x="9725322" y="24138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718592-2494-467C-8B53-48B2BADC2099}"/>
              </a:ext>
            </a:extLst>
          </p:cNvPr>
          <p:cNvGraphicFramePr>
            <a:graphicFrameLocks noGrp="1"/>
          </p:cNvGraphicFramePr>
          <p:nvPr/>
        </p:nvGraphicFramePr>
        <p:xfrm>
          <a:off x="6257052" y="27966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8224A3-7DE0-459C-83BA-B76906F370D2}"/>
              </a:ext>
            </a:extLst>
          </p:cNvPr>
          <p:cNvSpPr txBox="1"/>
          <p:nvPr/>
        </p:nvSpPr>
        <p:spPr>
          <a:xfrm flipH="1">
            <a:off x="8584953" y="22144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5997A35-D52D-4B3F-8FBC-927C25C7834B}"/>
              </a:ext>
            </a:extLst>
          </p:cNvPr>
          <p:cNvSpPr/>
          <p:nvPr/>
        </p:nvSpPr>
        <p:spPr>
          <a:xfrm rot="10800000">
            <a:off x="9327949" y="19656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A0ABC-8EF9-48E5-A82A-F1AAE82A8843}"/>
              </a:ext>
            </a:extLst>
          </p:cNvPr>
          <p:cNvGrpSpPr/>
          <p:nvPr/>
        </p:nvGrpSpPr>
        <p:grpSpPr>
          <a:xfrm>
            <a:off x="7330482" y="3309274"/>
            <a:ext cx="735339" cy="2456796"/>
            <a:chOff x="6673196" y="3303474"/>
            <a:chExt cx="943579" cy="24567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293422-3D99-4D78-BA4B-51BC03D1915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620548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213A14-58D0-46B9-84A5-4EE0942C466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303474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23D789-F82C-4397-A0DF-9573D9353ED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3907269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BF89CC-018D-401E-AFFE-C23D0B8C7E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230492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F56CF8-9B69-4AE7-B0FF-76F81553B097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526047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686243-105B-4B92-B6E4-60D91FAB5C3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150326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698F31-90AB-4481-8584-EBB1563C1CA3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4833252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258874-F041-47F8-81C6-B478F2C3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437047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8E1835-F51A-47CE-9526-1A9D39469333}"/>
                </a:ext>
              </a:extLst>
            </p:cNvPr>
            <p:cNvCxnSpPr>
              <a:cxnSpLocks/>
            </p:cNvCxnSpPr>
            <p:nvPr/>
          </p:nvCxnSpPr>
          <p:spPr>
            <a:xfrm>
              <a:off x="6673196" y="5760270"/>
              <a:ext cx="943579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02F5EB-0D4E-4D57-A27E-22BC24934D03}"/>
              </a:ext>
            </a:extLst>
          </p:cNvPr>
          <p:cNvSpPr/>
          <p:nvPr/>
        </p:nvSpPr>
        <p:spPr>
          <a:xfrm>
            <a:off x="9969964" y="32086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F683884-9513-4E36-9851-471C83117986}"/>
              </a:ext>
            </a:extLst>
          </p:cNvPr>
          <p:cNvGraphicFramePr>
            <a:graphicFrameLocks noGrp="1"/>
          </p:cNvGraphicFramePr>
          <p:nvPr/>
        </p:nvGraphicFramePr>
        <p:xfrm>
          <a:off x="10071728" y="31778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111684-4C49-47A6-A862-8109180AB0B0}"/>
              </a:ext>
            </a:extLst>
          </p:cNvPr>
          <p:cNvSpPr/>
          <p:nvPr/>
        </p:nvSpPr>
        <p:spPr>
          <a:xfrm>
            <a:off x="9977297" y="41139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712183-7818-4A7B-B5B6-5719F9BA798C}"/>
              </a:ext>
            </a:extLst>
          </p:cNvPr>
          <p:cNvSpPr/>
          <p:nvPr/>
        </p:nvSpPr>
        <p:spPr>
          <a:xfrm>
            <a:off x="9969964" y="50271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F10DE-2CCE-4C3D-B694-BD7C338B87D7}"/>
              </a:ext>
            </a:extLst>
          </p:cNvPr>
          <p:cNvSpPr/>
          <p:nvPr/>
        </p:nvSpPr>
        <p:spPr>
          <a:xfrm>
            <a:off x="6325805" y="28570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0FB21875-3AC1-4CEE-8E94-9EAFAB99580C}"/>
              </a:ext>
            </a:extLst>
          </p:cNvPr>
          <p:cNvSpPr/>
          <p:nvPr/>
        </p:nvSpPr>
        <p:spPr>
          <a:xfrm>
            <a:off x="6753286" y="2179167"/>
            <a:ext cx="3224011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27ACE0-76BC-4F80-8B91-2ED1D8305EC1}"/>
              </a:ext>
            </a:extLst>
          </p:cNvPr>
          <p:cNvGrpSpPr/>
          <p:nvPr/>
        </p:nvGrpSpPr>
        <p:grpSpPr>
          <a:xfrm rot="19032276">
            <a:off x="9472231" y="2058741"/>
            <a:ext cx="1027426" cy="1193573"/>
            <a:chOff x="9701538" y="2067819"/>
            <a:chExt cx="1027426" cy="108180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C089E1-C1D3-4F34-9D4D-55C0096CA32B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1C0C17-BC5E-41A7-ABCD-0A487BE894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B527F54-EE5A-4DF1-846E-66CD279738BB}"/>
              </a:ext>
            </a:extLst>
          </p:cNvPr>
          <p:cNvGraphicFramePr>
            <a:graphicFrameLocks noGrp="1"/>
          </p:cNvGraphicFramePr>
          <p:nvPr/>
        </p:nvGraphicFramePr>
        <p:xfrm>
          <a:off x="10396986" y="31770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368BCA-13EB-4DE3-B228-22DB49C3F085}"/>
              </a:ext>
            </a:extLst>
          </p:cNvPr>
          <p:cNvSpPr/>
          <p:nvPr/>
        </p:nvSpPr>
        <p:spPr>
          <a:xfrm>
            <a:off x="8110622" y="3204629"/>
            <a:ext cx="1774032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02E5B1E-E296-4C33-A8F7-FBF8BA8E2F7B}"/>
              </a:ext>
            </a:extLst>
          </p:cNvPr>
          <p:cNvGraphicFramePr>
            <a:graphicFrameLocks noGrp="1"/>
          </p:cNvGraphicFramePr>
          <p:nvPr/>
        </p:nvGraphicFramePr>
        <p:xfrm>
          <a:off x="8212385" y="3173748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F2E5778-678C-4B98-BF52-FA419D17C4DA}"/>
              </a:ext>
            </a:extLst>
          </p:cNvPr>
          <p:cNvSpPr/>
          <p:nvPr/>
        </p:nvSpPr>
        <p:spPr>
          <a:xfrm>
            <a:off x="8117954" y="4109937"/>
            <a:ext cx="1774033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6EB8E99-8AAF-4CC2-A9C4-D608E069AF26}"/>
              </a:ext>
            </a:extLst>
          </p:cNvPr>
          <p:cNvSpPr/>
          <p:nvPr/>
        </p:nvSpPr>
        <p:spPr>
          <a:xfrm>
            <a:off x="8110622" y="5023102"/>
            <a:ext cx="1774032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9FE39E-599D-4395-B3DE-F334D8AAE9DB}"/>
              </a:ext>
            </a:extLst>
          </p:cNvPr>
          <p:cNvSpPr/>
          <p:nvPr/>
        </p:nvSpPr>
        <p:spPr>
          <a:xfrm>
            <a:off x="6096000" y="1622506"/>
            <a:ext cx="6020246" cy="4562086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DA8ACE-98CB-4705-BD3E-7237C8A6EFAF}"/>
              </a:ext>
            </a:extLst>
          </p:cNvPr>
          <p:cNvSpPr txBox="1"/>
          <p:nvPr/>
        </p:nvSpPr>
        <p:spPr>
          <a:xfrm rot="16200000">
            <a:off x="6046428" y="4274551"/>
            <a:ext cx="1429442" cy="4924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+mn-ea"/>
                <a:cs typeface="+mn-cs"/>
                <a:sym typeface="Helvetica Neue"/>
              </a:rPr>
              <a:t>Packet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942C2AF-8987-4EA7-8DF0-28E554B028C3}"/>
              </a:ext>
            </a:extLst>
          </p:cNvPr>
          <p:cNvGraphicFramePr>
            <a:graphicFrameLocks noGrp="1"/>
          </p:cNvGraphicFramePr>
          <p:nvPr/>
        </p:nvGraphicFramePr>
        <p:xfrm>
          <a:off x="8205142" y="3167948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931E165E-AB5B-2143-BCC8-3F581E26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EA10D896-5083-5549-9C8F-57DB0205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F09145E-E8CB-AC4B-98FF-170DB62E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318672-EA49-486C-9009-96F286638899}"/>
              </a:ext>
            </a:extLst>
          </p:cNvPr>
          <p:cNvSpPr txBox="1"/>
          <p:nvPr/>
        </p:nvSpPr>
        <p:spPr>
          <a:xfrm rot="16200000">
            <a:off x="9222028" y="4391045"/>
            <a:ext cx="2662291" cy="3077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slot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5421E0-82AE-4E0D-B2BA-9F3FF6CCA782}"/>
              </a:ext>
            </a:extLst>
          </p:cNvPr>
          <p:cNvSpPr txBox="1"/>
          <p:nvPr/>
        </p:nvSpPr>
        <p:spPr>
          <a:xfrm>
            <a:off x="8307468" y="5907593"/>
            <a:ext cx="133536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Pool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815BE3-6FA4-429C-A32A-C58421950D9D}"/>
              </a:ext>
            </a:extLst>
          </p:cNvPr>
          <p:cNvSpPr/>
          <p:nvPr/>
        </p:nvSpPr>
        <p:spPr>
          <a:xfrm>
            <a:off x="10088767" y="3167949"/>
            <a:ext cx="1611015" cy="2725316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675955-D011-48B0-9EF1-40CB7899BD5F}"/>
              </a:ext>
            </a:extLst>
          </p:cNvPr>
          <p:cNvSpPr txBox="1"/>
          <p:nvPr/>
        </p:nvSpPr>
        <p:spPr>
          <a:xfrm>
            <a:off x="10174320" y="5907593"/>
            <a:ext cx="133536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Neue"/>
              </a:rPr>
              <a:t>Pool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8B59A3-7570-490E-8754-AC8B77568C09}"/>
              </a:ext>
            </a:extLst>
          </p:cNvPr>
          <p:cNvSpPr/>
          <p:nvPr/>
        </p:nvSpPr>
        <p:spPr>
          <a:xfrm>
            <a:off x="8196516" y="3167949"/>
            <a:ext cx="1611015" cy="2725200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55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48C7BA61-5118-42A9-A01A-2DC2CBD1A09A}"/>
              </a:ext>
            </a:extLst>
          </p:cNvPr>
          <p:cNvSpPr/>
          <p:nvPr/>
        </p:nvSpPr>
        <p:spPr>
          <a:xfrm>
            <a:off x="1155192" y="2527040"/>
            <a:ext cx="9198864" cy="9107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3C3B95DB-40FD-4572-A49C-B3543DAB5E63}"/>
              </a:ext>
            </a:extLst>
          </p:cNvPr>
          <p:cNvSpPr/>
          <p:nvPr/>
        </p:nvSpPr>
        <p:spPr>
          <a:xfrm>
            <a:off x="1155192" y="3490635"/>
            <a:ext cx="9198864" cy="9107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55B60FB9-C6A0-4AE7-B7E6-970BBF304437}"/>
              </a:ext>
            </a:extLst>
          </p:cNvPr>
          <p:cNvSpPr/>
          <p:nvPr/>
        </p:nvSpPr>
        <p:spPr>
          <a:xfrm>
            <a:off x="1155192" y="4445873"/>
            <a:ext cx="9198864" cy="9107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E9E53887-02C2-4759-9EDA-64EFCEE77B81}"/>
              </a:ext>
            </a:extLst>
          </p:cNvPr>
          <p:cNvSpPr/>
          <p:nvPr/>
        </p:nvSpPr>
        <p:spPr>
          <a:xfrm>
            <a:off x="1155192" y="5409468"/>
            <a:ext cx="9198864" cy="9107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5499D-7781-4ABD-8E00-1E681C6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packet can a switch process?</a:t>
            </a:r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AE80586E-31CF-421E-9230-671DE91A3B1E}"/>
              </a:ext>
            </a:extLst>
          </p:cNvPr>
          <p:cNvGrpSpPr/>
          <p:nvPr/>
        </p:nvGrpSpPr>
        <p:grpSpPr>
          <a:xfrm>
            <a:off x="1244604" y="2544266"/>
            <a:ext cx="8089752" cy="859852"/>
            <a:chOff x="2101092" y="1741118"/>
            <a:chExt cx="8089752" cy="859852"/>
          </a:xfrm>
        </p:grpSpPr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C6A2CD61-1BDD-4AC1-93E6-99E050BD94E9}"/>
                </a:ext>
              </a:extLst>
            </p:cNvPr>
            <p:cNvCxnSpPr/>
            <p:nvPr/>
          </p:nvCxnSpPr>
          <p:spPr>
            <a:xfrm flipV="1">
              <a:off x="9816778" y="190216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D58C832C-F20F-4EC1-88DC-8E6FBB4AFEB9}"/>
                </a:ext>
              </a:extLst>
            </p:cNvPr>
            <p:cNvCxnSpPr/>
            <p:nvPr/>
          </p:nvCxnSpPr>
          <p:spPr>
            <a:xfrm flipV="1">
              <a:off x="9814210" y="201562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7AF1142C-271D-4D06-867F-36F888E375EC}"/>
                </a:ext>
              </a:extLst>
            </p:cNvPr>
            <p:cNvCxnSpPr/>
            <p:nvPr/>
          </p:nvCxnSpPr>
          <p:spPr>
            <a:xfrm flipV="1">
              <a:off x="9816778" y="213595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D501432B-FCBB-4C32-B7FD-3FE01A1CC437}"/>
                </a:ext>
              </a:extLst>
            </p:cNvPr>
            <p:cNvCxnSpPr/>
            <p:nvPr/>
          </p:nvCxnSpPr>
          <p:spPr>
            <a:xfrm flipV="1">
              <a:off x="9816778" y="225067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6D296895-CAA1-4BFB-8759-F0C1102087AB}"/>
                </a:ext>
              </a:extLst>
            </p:cNvPr>
            <p:cNvCxnSpPr/>
            <p:nvPr/>
          </p:nvCxnSpPr>
          <p:spPr>
            <a:xfrm flipV="1">
              <a:off x="9816778" y="236989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3F50677B-0D8C-497A-9871-F1CC7A9E234E}"/>
                </a:ext>
              </a:extLst>
            </p:cNvPr>
            <p:cNvCxnSpPr/>
            <p:nvPr/>
          </p:nvCxnSpPr>
          <p:spPr>
            <a:xfrm flipV="1">
              <a:off x="9817545" y="248834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1BC6684-9DFD-4F2E-AE4A-9324AC8E497E}"/>
                </a:ext>
              </a:extLst>
            </p:cNvPr>
            <p:cNvSpPr/>
            <p:nvPr/>
          </p:nvSpPr>
          <p:spPr>
            <a:xfrm>
              <a:off x="3452155" y="1752160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56D91C-833C-469F-813C-DBD982A0C2DA}"/>
                </a:ext>
              </a:extLst>
            </p:cNvPr>
            <p:cNvSpPr/>
            <p:nvPr/>
          </p:nvSpPr>
          <p:spPr>
            <a:xfrm>
              <a:off x="8991849" y="1770728"/>
              <a:ext cx="836581" cy="83023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47" name="Freeform 442">
              <a:extLst>
                <a:ext uri="{FF2B5EF4-FFF2-40B4-BE49-F238E27FC236}">
                  <a16:creationId xmlns:a16="http://schemas.microsoft.com/office/drawing/2014/main" id="{F4A89E08-9AF6-460E-AB87-A9800E2314BA}"/>
                </a:ext>
              </a:extLst>
            </p:cNvPr>
            <p:cNvSpPr/>
            <p:nvPr/>
          </p:nvSpPr>
          <p:spPr>
            <a:xfrm>
              <a:off x="9109730" y="235011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F48AA88-68C8-429C-8163-A33565800307}"/>
                </a:ext>
              </a:extLst>
            </p:cNvPr>
            <p:cNvCxnSpPr/>
            <p:nvPr/>
          </p:nvCxnSpPr>
          <p:spPr>
            <a:xfrm>
              <a:off x="9552052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245BC2B-7464-49C9-847E-34B0FC96B7AF}"/>
                </a:ext>
              </a:extLst>
            </p:cNvPr>
            <p:cNvCxnSpPr/>
            <p:nvPr/>
          </p:nvCxnSpPr>
          <p:spPr>
            <a:xfrm>
              <a:off x="9429617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2204F69-77C1-4CDD-B57C-4D449884D394}"/>
                </a:ext>
              </a:extLst>
            </p:cNvPr>
            <p:cNvSpPr/>
            <p:nvPr/>
          </p:nvSpPr>
          <p:spPr>
            <a:xfrm>
              <a:off x="4834050" y="1759493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B9A9C01-B8CF-453F-B0BF-DBD46986786B}"/>
                </a:ext>
              </a:extLst>
            </p:cNvPr>
            <p:cNvSpPr/>
            <p:nvPr/>
          </p:nvSpPr>
          <p:spPr>
            <a:xfrm>
              <a:off x="6218856" y="1770727"/>
              <a:ext cx="1109098" cy="8216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C4310CE-2EF5-4A20-AA9E-C48CEE720F7B}"/>
                </a:ext>
              </a:extLst>
            </p:cNvPr>
            <p:cNvSpPr/>
            <p:nvPr/>
          </p:nvSpPr>
          <p:spPr>
            <a:xfrm>
              <a:off x="7613444" y="1779621"/>
              <a:ext cx="1109098" cy="8213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1" name="Freeform 355">
              <a:extLst>
                <a:ext uri="{FF2B5EF4-FFF2-40B4-BE49-F238E27FC236}">
                  <a16:creationId xmlns:a16="http://schemas.microsoft.com/office/drawing/2014/main" id="{9C93D2D8-AFE2-4708-80CC-0466C36D3E5E}"/>
                </a:ext>
              </a:extLst>
            </p:cNvPr>
            <p:cNvSpPr/>
            <p:nvPr/>
          </p:nvSpPr>
          <p:spPr>
            <a:xfrm>
              <a:off x="9108992" y="183248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F3E3939-DB3A-44B0-87BF-8CC81DBA105C}"/>
                </a:ext>
              </a:extLst>
            </p:cNvPr>
            <p:cNvCxnSpPr/>
            <p:nvPr/>
          </p:nvCxnSpPr>
          <p:spPr>
            <a:xfrm>
              <a:off x="9551314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7401D93-E046-494C-8E54-1B837F3AD40F}"/>
                </a:ext>
              </a:extLst>
            </p:cNvPr>
            <p:cNvCxnSpPr/>
            <p:nvPr/>
          </p:nvCxnSpPr>
          <p:spPr>
            <a:xfrm>
              <a:off x="9428879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 352">
              <a:extLst>
                <a:ext uri="{FF2B5EF4-FFF2-40B4-BE49-F238E27FC236}">
                  <a16:creationId xmlns:a16="http://schemas.microsoft.com/office/drawing/2014/main" id="{5379A5D6-1BFD-4FA8-8685-C131CA1E7B21}"/>
                </a:ext>
              </a:extLst>
            </p:cNvPr>
            <p:cNvSpPr/>
            <p:nvPr/>
          </p:nvSpPr>
          <p:spPr>
            <a:xfrm>
              <a:off x="9109730" y="2098387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ACC3CC6-6E7C-4F3A-807F-0F2F0894DC95}"/>
                </a:ext>
              </a:extLst>
            </p:cNvPr>
            <p:cNvCxnSpPr/>
            <p:nvPr/>
          </p:nvCxnSpPr>
          <p:spPr>
            <a:xfrm>
              <a:off x="9552052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524963E-91BD-4772-B5F0-2C6A217596A6}"/>
                </a:ext>
              </a:extLst>
            </p:cNvPr>
            <p:cNvCxnSpPr/>
            <p:nvPr/>
          </p:nvCxnSpPr>
          <p:spPr>
            <a:xfrm>
              <a:off x="9429617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6C395C1-247A-47A4-B1BB-2CD6E0528F46}"/>
                </a:ext>
              </a:extLst>
            </p:cNvPr>
            <p:cNvCxnSpPr/>
            <p:nvPr/>
          </p:nvCxnSpPr>
          <p:spPr>
            <a:xfrm flipV="1">
              <a:off x="2103660" y="187722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FE67420-22A2-4682-AB68-006F93AC2A7E}"/>
                </a:ext>
              </a:extLst>
            </p:cNvPr>
            <p:cNvCxnSpPr/>
            <p:nvPr/>
          </p:nvCxnSpPr>
          <p:spPr>
            <a:xfrm flipV="1">
              <a:off x="2101092" y="199068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DAA1DB9-5EFD-49CF-A6D5-E2FFAB7F8E6D}"/>
                </a:ext>
              </a:extLst>
            </p:cNvPr>
            <p:cNvCxnSpPr/>
            <p:nvPr/>
          </p:nvCxnSpPr>
          <p:spPr>
            <a:xfrm flipV="1">
              <a:off x="2103660" y="211101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8C7C53E-3704-4A64-B0FF-FDA5A177CA62}"/>
                </a:ext>
              </a:extLst>
            </p:cNvPr>
            <p:cNvCxnSpPr/>
            <p:nvPr/>
          </p:nvCxnSpPr>
          <p:spPr>
            <a:xfrm flipV="1">
              <a:off x="2103660" y="222573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63D1382-EBE1-49E8-93FB-939F5496F8D3}"/>
                </a:ext>
              </a:extLst>
            </p:cNvPr>
            <p:cNvCxnSpPr/>
            <p:nvPr/>
          </p:nvCxnSpPr>
          <p:spPr>
            <a:xfrm flipV="1">
              <a:off x="2103660" y="234495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4C9397-9EBB-4EF5-9524-89171D43D1CC}"/>
                </a:ext>
              </a:extLst>
            </p:cNvPr>
            <p:cNvCxnSpPr/>
            <p:nvPr/>
          </p:nvCxnSpPr>
          <p:spPr>
            <a:xfrm flipV="1">
              <a:off x="2104427" y="246340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68F2EB-27F9-445A-A546-3A7882CD7E15}"/>
                </a:ext>
              </a:extLst>
            </p:cNvPr>
            <p:cNvSpPr/>
            <p:nvPr/>
          </p:nvSpPr>
          <p:spPr>
            <a:xfrm>
              <a:off x="3554762" y="181389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E75650E-77AD-48B3-BB16-C66449851A5D}"/>
                </a:ext>
              </a:extLst>
            </p:cNvPr>
            <p:cNvSpPr/>
            <p:nvPr/>
          </p:nvSpPr>
          <p:spPr>
            <a:xfrm>
              <a:off x="3554762" y="206508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A6F29BC-7E1A-4BC5-BF36-2672543D7A95}"/>
                </a:ext>
              </a:extLst>
            </p:cNvPr>
            <p:cNvSpPr/>
            <p:nvPr/>
          </p:nvSpPr>
          <p:spPr>
            <a:xfrm>
              <a:off x="3554762" y="231799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09" name="Trapezoid 108">
              <a:extLst>
                <a:ext uri="{FF2B5EF4-FFF2-40B4-BE49-F238E27FC236}">
                  <a16:creationId xmlns:a16="http://schemas.microsoft.com/office/drawing/2014/main" id="{1A4BA8B5-AE04-4210-8666-F14F9611F5AA}"/>
                </a:ext>
              </a:extLst>
            </p:cNvPr>
            <p:cNvSpPr/>
            <p:nvPr/>
          </p:nvSpPr>
          <p:spPr>
            <a:xfrm rot="5400000">
              <a:off x="4215264" y="178460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5C7ACA0-7DD7-4E84-87AB-EAF5A1342D58}"/>
                </a:ext>
              </a:extLst>
            </p:cNvPr>
            <p:cNvSpPr/>
            <p:nvPr/>
          </p:nvSpPr>
          <p:spPr>
            <a:xfrm rot="5400000">
              <a:off x="4219894" y="203578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31059D3E-C739-4FA8-933C-41771D5684DB}"/>
                </a:ext>
              </a:extLst>
            </p:cNvPr>
            <p:cNvSpPr/>
            <p:nvPr/>
          </p:nvSpPr>
          <p:spPr>
            <a:xfrm rot="5400000">
              <a:off x="4219894" y="228869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25AA89-8922-42CF-B9FB-910C05A25F62}"/>
                </a:ext>
              </a:extLst>
            </p:cNvPr>
            <p:cNvSpPr/>
            <p:nvPr/>
          </p:nvSpPr>
          <p:spPr>
            <a:xfrm>
              <a:off x="4920081" y="180772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480150-3463-4E44-A57E-1AD830A96C5B}"/>
                </a:ext>
              </a:extLst>
            </p:cNvPr>
            <p:cNvSpPr/>
            <p:nvPr/>
          </p:nvSpPr>
          <p:spPr>
            <a:xfrm>
              <a:off x="4920081" y="205891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2399CA0-3599-4BB8-8E51-9AD71E2269C9}"/>
                </a:ext>
              </a:extLst>
            </p:cNvPr>
            <p:cNvSpPr/>
            <p:nvPr/>
          </p:nvSpPr>
          <p:spPr>
            <a:xfrm>
              <a:off x="4920081" y="231182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7" name="Trapezoid 96">
              <a:extLst>
                <a:ext uri="{FF2B5EF4-FFF2-40B4-BE49-F238E27FC236}">
                  <a16:creationId xmlns:a16="http://schemas.microsoft.com/office/drawing/2014/main" id="{5D9AF60F-64E2-42E4-A002-A10DB10593A1}"/>
                </a:ext>
              </a:extLst>
            </p:cNvPr>
            <p:cNvSpPr/>
            <p:nvPr/>
          </p:nvSpPr>
          <p:spPr>
            <a:xfrm rot="5400000">
              <a:off x="5580583" y="177843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8" name="Trapezoid 97">
              <a:extLst>
                <a:ext uri="{FF2B5EF4-FFF2-40B4-BE49-F238E27FC236}">
                  <a16:creationId xmlns:a16="http://schemas.microsoft.com/office/drawing/2014/main" id="{BFE36BF0-FB73-44A1-9981-59407572610A}"/>
                </a:ext>
              </a:extLst>
            </p:cNvPr>
            <p:cNvSpPr/>
            <p:nvPr/>
          </p:nvSpPr>
          <p:spPr>
            <a:xfrm rot="5400000">
              <a:off x="5585213" y="202961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9" name="Trapezoid 98">
              <a:extLst>
                <a:ext uri="{FF2B5EF4-FFF2-40B4-BE49-F238E27FC236}">
                  <a16:creationId xmlns:a16="http://schemas.microsoft.com/office/drawing/2014/main" id="{38434869-75DA-47B3-89B6-C604CA0F637F}"/>
                </a:ext>
              </a:extLst>
            </p:cNvPr>
            <p:cNvSpPr/>
            <p:nvPr/>
          </p:nvSpPr>
          <p:spPr>
            <a:xfrm rot="5400000">
              <a:off x="5585213" y="228252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CE20E-0293-498C-BFB2-5E4065977690}"/>
                </a:ext>
              </a:extLst>
            </p:cNvPr>
            <p:cNvSpPr/>
            <p:nvPr/>
          </p:nvSpPr>
          <p:spPr>
            <a:xfrm>
              <a:off x="6319386" y="1825204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0CCB98D-59EF-4DAE-B210-9F58D9185712}"/>
                </a:ext>
              </a:extLst>
            </p:cNvPr>
            <p:cNvSpPr/>
            <p:nvPr/>
          </p:nvSpPr>
          <p:spPr>
            <a:xfrm>
              <a:off x="6319386" y="207639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1BB0C2-6AE1-4C8F-BE2D-2C027CAFC259}"/>
                </a:ext>
              </a:extLst>
            </p:cNvPr>
            <p:cNvSpPr/>
            <p:nvPr/>
          </p:nvSpPr>
          <p:spPr>
            <a:xfrm>
              <a:off x="6319386" y="232930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5" name="Trapezoid 84">
              <a:extLst>
                <a:ext uri="{FF2B5EF4-FFF2-40B4-BE49-F238E27FC236}">
                  <a16:creationId xmlns:a16="http://schemas.microsoft.com/office/drawing/2014/main" id="{814ECA04-F7C2-4025-97EB-B33BFC803BBF}"/>
                </a:ext>
              </a:extLst>
            </p:cNvPr>
            <p:cNvSpPr/>
            <p:nvPr/>
          </p:nvSpPr>
          <p:spPr>
            <a:xfrm rot="5400000">
              <a:off x="6979888" y="1795911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9146D1BC-A8E5-40FD-AFBF-F594CD50E98B}"/>
                </a:ext>
              </a:extLst>
            </p:cNvPr>
            <p:cNvSpPr/>
            <p:nvPr/>
          </p:nvSpPr>
          <p:spPr>
            <a:xfrm rot="5400000">
              <a:off x="6984518" y="204709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1F484044-0CF4-4696-8FB9-267661519994}"/>
                </a:ext>
              </a:extLst>
            </p:cNvPr>
            <p:cNvSpPr/>
            <p:nvPr/>
          </p:nvSpPr>
          <p:spPr>
            <a:xfrm rot="5400000">
              <a:off x="6984518" y="230000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B6CA6BD-9D21-412F-A1EA-55D928963605}"/>
                </a:ext>
              </a:extLst>
            </p:cNvPr>
            <p:cNvSpPr/>
            <p:nvPr/>
          </p:nvSpPr>
          <p:spPr>
            <a:xfrm>
              <a:off x="7715935" y="183615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870F621-B4B6-4B06-B56C-53B7028A3490}"/>
                </a:ext>
              </a:extLst>
            </p:cNvPr>
            <p:cNvSpPr/>
            <p:nvPr/>
          </p:nvSpPr>
          <p:spPr>
            <a:xfrm>
              <a:off x="7715935" y="208734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F82328-CF37-4FE4-9E55-5053FBC4935E}"/>
                </a:ext>
              </a:extLst>
            </p:cNvPr>
            <p:cNvSpPr/>
            <p:nvPr/>
          </p:nvSpPr>
          <p:spPr>
            <a:xfrm>
              <a:off x="7715935" y="234025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A430764B-493C-42C8-AE1C-082520C59F73}"/>
                </a:ext>
              </a:extLst>
            </p:cNvPr>
            <p:cNvSpPr/>
            <p:nvPr/>
          </p:nvSpPr>
          <p:spPr>
            <a:xfrm rot="5400000">
              <a:off x="8376437" y="180685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3C9567D-EC52-4BA1-AC7B-23CB85BF45DB}"/>
                </a:ext>
              </a:extLst>
            </p:cNvPr>
            <p:cNvSpPr/>
            <p:nvPr/>
          </p:nvSpPr>
          <p:spPr>
            <a:xfrm rot="5400000">
              <a:off x="8381067" y="205804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F7190C2C-1C12-4738-80F1-7C91D6EED329}"/>
                </a:ext>
              </a:extLst>
            </p:cNvPr>
            <p:cNvSpPr/>
            <p:nvPr/>
          </p:nvSpPr>
          <p:spPr>
            <a:xfrm rot="5400000">
              <a:off x="8381067" y="231095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12D58B7-939F-4272-B2EE-1BC9E1C09C7A}"/>
                </a:ext>
              </a:extLst>
            </p:cNvPr>
            <p:cNvCxnSpPr>
              <a:cxnSpLocks/>
              <a:stCxn id="55" idx="3"/>
              <a:endCxn id="140" idx="1"/>
            </p:cNvCxnSpPr>
            <p:nvPr/>
          </p:nvCxnSpPr>
          <p:spPr>
            <a:xfrm>
              <a:off x="3155334" y="2163101"/>
              <a:ext cx="296821" cy="5522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B2E273-C3CF-47B6-B535-155426E8896C}"/>
                </a:ext>
              </a:extLst>
            </p:cNvPr>
            <p:cNvCxnSpPr>
              <a:cxnSpLocks/>
              <a:stCxn id="138" idx="3"/>
              <a:endCxn id="136" idx="1"/>
            </p:cNvCxnSpPr>
            <p:nvPr/>
          </p:nvCxnSpPr>
          <p:spPr>
            <a:xfrm>
              <a:off x="5943148" y="2175956"/>
              <a:ext cx="275708" cy="5617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F67947F-CCA5-4EB8-982A-0914E98442E8}"/>
                </a:ext>
              </a:extLst>
            </p:cNvPr>
            <p:cNvCxnSpPr>
              <a:cxnSpLocks/>
              <a:stCxn id="136" idx="3"/>
              <a:endCxn id="134" idx="1"/>
            </p:cNvCxnSpPr>
            <p:nvPr/>
          </p:nvCxnSpPr>
          <p:spPr>
            <a:xfrm>
              <a:off x="7327954" y="2181573"/>
              <a:ext cx="285490" cy="872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AC99AF3-1C08-4234-ABB6-C3AB1CC894A0}"/>
                </a:ext>
              </a:extLst>
            </p:cNvPr>
            <p:cNvCxnSpPr>
              <a:cxnSpLocks/>
              <a:stCxn id="134" idx="3"/>
              <a:endCxn id="35" idx="1"/>
            </p:cNvCxnSpPr>
            <p:nvPr/>
          </p:nvCxnSpPr>
          <p:spPr>
            <a:xfrm flipV="1">
              <a:off x="8722542" y="2185848"/>
              <a:ext cx="269307" cy="4448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C9C4AE8-A6E7-4478-A6BD-4D5230EAD011}"/>
                </a:ext>
              </a:extLst>
            </p:cNvPr>
            <p:cNvCxnSpPr>
              <a:cxnSpLocks/>
              <a:stCxn id="140" idx="3"/>
              <a:endCxn id="138" idx="1"/>
            </p:cNvCxnSpPr>
            <p:nvPr/>
          </p:nvCxnSpPr>
          <p:spPr>
            <a:xfrm>
              <a:off x="4561253" y="2168623"/>
              <a:ext cx="272797" cy="733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A4B932-56CD-4480-B3FD-ECEAECFEB07C}"/>
                </a:ext>
              </a:extLst>
            </p:cNvPr>
            <p:cNvSpPr/>
            <p:nvPr/>
          </p:nvSpPr>
          <p:spPr>
            <a:xfrm>
              <a:off x="2474387" y="1741118"/>
              <a:ext cx="680947" cy="84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03F2A6-1E36-4C63-82FD-2DBEF8ECA663}"/>
                </a:ext>
              </a:extLst>
            </p:cNvPr>
            <p:cNvSpPr/>
            <p:nvPr/>
          </p:nvSpPr>
          <p:spPr>
            <a:xfrm>
              <a:off x="2544008" y="1854000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B951339-3EC9-4822-909B-C543CE217541}"/>
                </a:ext>
              </a:extLst>
            </p:cNvPr>
            <p:cNvSpPr/>
            <p:nvPr/>
          </p:nvSpPr>
          <p:spPr>
            <a:xfrm>
              <a:off x="2601424" y="2300459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54D5DC-B578-4EF7-94FB-236A81546CE9}"/>
                </a:ext>
              </a:extLst>
            </p:cNvPr>
            <p:cNvSpPr/>
            <p:nvPr/>
          </p:nvSpPr>
          <p:spPr>
            <a:xfrm>
              <a:off x="2810988" y="1942985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BFF2AD-9F62-4CA0-BA91-A3F561D5A728}"/>
                </a:ext>
              </a:extLst>
            </p:cNvPr>
            <p:cNvSpPr/>
            <p:nvPr/>
          </p:nvSpPr>
          <p:spPr>
            <a:xfrm>
              <a:off x="2783147" y="2328451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61" name="Curved Connector 177">
              <a:extLst>
                <a:ext uri="{FF2B5EF4-FFF2-40B4-BE49-F238E27FC236}">
                  <a16:creationId xmlns:a16="http://schemas.microsoft.com/office/drawing/2014/main" id="{B445E297-4E42-4B4D-B2A6-2756CF64EDC4}"/>
                </a:ext>
              </a:extLst>
            </p:cNvPr>
            <p:cNvCxnSpPr>
              <a:cxnSpLocks/>
              <a:stCxn id="56" idx="7"/>
              <a:endCxn id="58" idx="0"/>
            </p:cNvCxnSpPr>
            <p:nvPr/>
          </p:nvCxnSpPr>
          <p:spPr>
            <a:xfrm rot="16200000" flipH="1">
              <a:off x="2742362" y="1801670"/>
              <a:ext cx="67049" cy="215581"/>
            </a:xfrm>
            <a:prstGeom prst="curvedConnector3">
              <a:avLst>
                <a:gd name="adj1" fmla="val -63023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178">
              <a:extLst>
                <a:ext uri="{FF2B5EF4-FFF2-40B4-BE49-F238E27FC236}">
                  <a16:creationId xmlns:a16="http://schemas.microsoft.com/office/drawing/2014/main" id="{8D55133F-A5CF-49EF-AF27-83DFE7BBEFCE}"/>
                </a:ext>
              </a:extLst>
            </p:cNvPr>
            <p:cNvCxnSpPr>
              <a:cxnSpLocks/>
              <a:stCxn id="56" idx="4"/>
              <a:endCxn id="59" idx="0"/>
            </p:cNvCxnSpPr>
            <p:nvPr/>
          </p:nvCxnSpPr>
          <p:spPr>
            <a:xfrm rot="16200000" flipH="1">
              <a:off x="2573935" y="2046548"/>
              <a:ext cx="324665" cy="2391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179">
              <a:extLst>
                <a:ext uri="{FF2B5EF4-FFF2-40B4-BE49-F238E27FC236}">
                  <a16:creationId xmlns:a16="http://schemas.microsoft.com/office/drawing/2014/main" id="{BB3DF34B-96F6-4A8D-8A0D-FF5AB9368B38}"/>
                </a:ext>
              </a:extLst>
            </p:cNvPr>
            <p:cNvCxnSpPr>
              <a:cxnSpLocks/>
              <a:stCxn id="58" idx="6"/>
              <a:endCxn id="58" idx="5"/>
            </p:cNvCxnSpPr>
            <p:nvPr/>
          </p:nvCxnSpPr>
          <p:spPr>
            <a:xfrm flipH="1">
              <a:off x="2935077" y="2017878"/>
              <a:ext cx="21290" cy="52957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180">
              <a:extLst>
                <a:ext uri="{FF2B5EF4-FFF2-40B4-BE49-F238E27FC236}">
                  <a16:creationId xmlns:a16="http://schemas.microsoft.com/office/drawing/2014/main" id="{795AE42B-656F-449E-BE01-996AA7762EC5}"/>
                </a:ext>
              </a:extLst>
            </p:cNvPr>
            <p:cNvCxnSpPr>
              <a:cxnSpLocks/>
              <a:stCxn id="58" idx="3"/>
              <a:endCxn id="57" idx="1"/>
            </p:cNvCxnSpPr>
            <p:nvPr/>
          </p:nvCxnSpPr>
          <p:spPr>
            <a:xfrm rot="5400000">
              <a:off x="2601716" y="2091833"/>
              <a:ext cx="251560" cy="2095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261">
              <a:extLst>
                <a:ext uri="{FF2B5EF4-FFF2-40B4-BE49-F238E27FC236}">
                  <a16:creationId xmlns:a16="http://schemas.microsoft.com/office/drawing/2014/main" id="{E6EB4E10-979F-45C6-8CDD-A4C1662F9A76}"/>
                </a:ext>
              </a:extLst>
            </p:cNvPr>
            <p:cNvSpPr txBox="1"/>
            <p:nvPr/>
          </p:nvSpPr>
          <p:spPr>
            <a:xfrm>
              <a:off x="3558927" y="1825889"/>
              <a:ext cx="53644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Memory</a:t>
              </a:r>
            </a:p>
          </p:txBody>
        </p:sp>
        <p:sp>
          <p:nvSpPr>
            <p:cNvPr id="54" name="TextBox 262">
              <a:extLst>
                <a:ext uri="{FF2B5EF4-FFF2-40B4-BE49-F238E27FC236}">
                  <a16:creationId xmlns:a16="http://schemas.microsoft.com/office/drawing/2014/main" id="{D3672A2F-DC86-4669-85CA-A024B608CEA4}"/>
                </a:ext>
              </a:extLst>
            </p:cNvPr>
            <p:cNvSpPr txBox="1"/>
            <p:nvPr/>
          </p:nvSpPr>
          <p:spPr>
            <a:xfrm>
              <a:off x="4207255" y="1839487"/>
              <a:ext cx="2308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/>
                <a:t>ALU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41FCA8C-8467-4A6F-8217-7DACCA1D4989}"/>
              </a:ext>
            </a:extLst>
          </p:cNvPr>
          <p:cNvGrpSpPr/>
          <p:nvPr/>
        </p:nvGrpSpPr>
        <p:grpSpPr>
          <a:xfrm>
            <a:off x="1244604" y="3503930"/>
            <a:ext cx="8089752" cy="859852"/>
            <a:chOff x="2101092" y="1741118"/>
            <a:chExt cx="8089752" cy="859852"/>
          </a:xfrm>
        </p:grpSpPr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B5ACE56F-A868-452B-86B6-5F9181C28545}"/>
                </a:ext>
              </a:extLst>
            </p:cNvPr>
            <p:cNvCxnSpPr/>
            <p:nvPr/>
          </p:nvCxnSpPr>
          <p:spPr>
            <a:xfrm flipV="1">
              <a:off x="9816778" y="190216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02CE8B05-6C6A-45D8-83AE-0822F2D499E9}"/>
                </a:ext>
              </a:extLst>
            </p:cNvPr>
            <p:cNvCxnSpPr/>
            <p:nvPr/>
          </p:nvCxnSpPr>
          <p:spPr>
            <a:xfrm flipV="1">
              <a:off x="9814210" y="201562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A901E668-8C77-4F09-A85D-6805D3444879}"/>
                </a:ext>
              </a:extLst>
            </p:cNvPr>
            <p:cNvCxnSpPr/>
            <p:nvPr/>
          </p:nvCxnSpPr>
          <p:spPr>
            <a:xfrm flipV="1">
              <a:off x="9816778" y="213595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30DE271C-D55A-47FD-BDC6-4F0D094844B9}"/>
                </a:ext>
              </a:extLst>
            </p:cNvPr>
            <p:cNvCxnSpPr/>
            <p:nvPr/>
          </p:nvCxnSpPr>
          <p:spPr>
            <a:xfrm flipV="1">
              <a:off x="9816778" y="225067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6DD9EB89-7335-4B8F-963D-A94E0B21C1A8}"/>
                </a:ext>
              </a:extLst>
            </p:cNvPr>
            <p:cNvCxnSpPr/>
            <p:nvPr/>
          </p:nvCxnSpPr>
          <p:spPr>
            <a:xfrm flipV="1">
              <a:off x="9816778" y="236989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id="{67FCBF46-709F-4A36-B09B-1DECF9936F36}"/>
                </a:ext>
              </a:extLst>
            </p:cNvPr>
            <p:cNvCxnSpPr/>
            <p:nvPr/>
          </p:nvCxnSpPr>
          <p:spPr>
            <a:xfrm flipV="1">
              <a:off x="9817545" y="248834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15D40FD-3250-48E8-8F29-A3D780E9BA74}"/>
                </a:ext>
              </a:extLst>
            </p:cNvPr>
            <p:cNvSpPr/>
            <p:nvPr/>
          </p:nvSpPr>
          <p:spPr>
            <a:xfrm>
              <a:off x="3452155" y="1752160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951644BD-7D04-4BF7-A729-A4A502716E61}"/>
                </a:ext>
              </a:extLst>
            </p:cNvPr>
            <p:cNvSpPr/>
            <p:nvPr/>
          </p:nvSpPr>
          <p:spPr>
            <a:xfrm>
              <a:off x="8991849" y="1770728"/>
              <a:ext cx="836581" cy="83023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543" name="Freeform 442">
              <a:extLst>
                <a:ext uri="{FF2B5EF4-FFF2-40B4-BE49-F238E27FC236}">
                  <a16:creationId xmlns:a16="http://schemas.microsoft.com/office/drawing/2014/main" id="{BF56ED44-45EE-4814-B4F6-90939DE0490B}"/>
                </a:ext>
              </a:extLst>
            </p:cNvPr>
            <p:cNvSpPr/>
            <p:nvPr/>
          </p:nvSpPr>
          <p:spPr>
            <a:xfrm>
              <a:off x="9109730" y="235011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AD62B660-9B3B-4C33-A1E4-72AE7D13017F}"/>
                </a:ext>
              </a:extLst>
            </p:cNvPr>
            <p:cNvCxnSpPr/>
            <p:nvPr/>
          </p:nvCxnSpPr>
          <p:spPr>
            <a:xfrm>
              <a:off x="9552052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38F4A334-C9AF-41A3-9587-52B5C9DFA79B}"/>
                </a:ext>
              </a:extLst>
            </p:cNvPr>
            <p:cNvCxnSpPr/>
            <p:nvPr/>
          </p:nvCxnSpPr>
          <p:spPr>
            <a:xfrm>
              <a:off x="9429617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D095E7AB-50A8-4569-B2EC-2B4E363D2B04}"/>
                </a:ext>
              </a:extLst>
            </p:cNvPr>
            <p:cNvSpPr/>
            <p:nvPr/>
          </p:nvSpPr>
          <p:spPr>
            <a:xfrm>
              <a:off x="4834050" y="1759493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CC090AFC-4600-47E8-955D-CEFE8F16C4B1}"/>
                </a:ext>
              </a:extLst>
            </p:cNvPr>
            <p:cNvSpPr/>
            <p:nvPr/>
          </p:nvSpPr>
          <p:spPr>
            <a:xfrm>
              <a:off x="6218856" y="1770727"/>
              <a:ext cx="1109098" cy="8216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979F33D0-8D4B-40C9-8879-28A8E4378DA5}"/>
                </a:ext>
              </a:extLst>
            </p:cNvPr>
            <p:cNvSpPr/>
            <p:nvPr/>
          </p:nvSpPr>
          <p:spPr>
            <a:xfrm>
              <a:off x="7613444" y="1779621"/>
              <a:ext cx="1109098" cy="8213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549" name="Freeform 355">
              <a:extLst>
                <a:ext uri="{FF2B5EF4-FFF2-40B4-BE49-F238E27FC236}">
                  <a16:creationId xmlns:a16="http://schemas.microsoft.com/office/drawing/2014/main" id="{48E04DA6-E4AF-4A0E-A520-C1A9AACFBB79}"/>
                </a:ext>
              </a:extLst>
            </p:cNvPr>
            <p:cNvSpPr/>
            <p:nvPr/>
          </p:nvSpPr>
          <p:spPr>
            <a:xfrm>
              <a:off x="9108992" y="183248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E0DC126-15CE-481D-9E42-DD14AC005A3B}"/>
                </a:ext>
              </a:extLst>
            </p:cNvPr>
            <p:cNvCxnSpPr/>
            <p:nvPr/>
          </p:nvCxnSpPr>
          <p:spPr>
            <a:xfrm>
              <a:off x="9551314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672B72F-C874-4346-A7AF-7A9598387F36}"/>
                </a:ext>
              </a:extLst>
            </p:cNvPr>
            <p:cNvCxnSpPr/>
            <p:nvPr/>
          </p:nvCxnSpPr>
          <p:spPr>
            <a:xfrm>
              <a:off x="9428879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2" name="Freeform 352">
              <a:extLst>
                <a:ext uri="{FF2B5EF4-FFF2-40B4-BE49-F238E27FC236}">
                  <a16:creationId xmlns:a16="http://schemas.microsoft.com/office/drawing/2014/main" id="{A074525B-0E37-4784-A89A-CC0A8B669DCD}"/>
                </a:ext>
              </a:extLst>
            </p:cNvPr>
            <p:cNvSpPr/>
            <p:nvPr/>
          </p:nvSpPr>
          <p:spPr>
            <a:xfrm>
              <a:off x="9109730" y="2098387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ED4104DE-C556-42F2-9C4B-6665EEA9712B}"/>
                </a:ext>
              </a:extLst>
            </p:cNvPr>
            <p:cNvCxnSpPr/>
            <p:nvPr/>
          </p:nvCxnSpPr>
          <p:spPr>
            <a:xfrm>
              <a:off x="9552052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D5F14DE-8B56-48BD-B512-2114B7111D02}"/>
                </a:ext>
              </a:extLst>
            </p:cNvPr>
            <p:cNvCxnSpPr/>
            <p:nvPr/>
          </p:nvCxnSpPr>
          <p:spPr>
            <a:xfrm>
              <a:off x="9429617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D5EEF99C-4874-4931-8633-57169BADDAE5}"/>
                </a:ext>
              </a:extLst>
            </p:cNvPr>
            <p:cNvCxnSpPr/>
            <p:nvPr/>
          </p:nvCxnSpPr>
          <p:spPr>
            <a:xfrm flipV="1">
              <a:off x="2103660" y="187722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>
              <a:extLst>
                <a:ext uri="{FF2B5EF4-FFF2-40B4-BE49-F238E27FC236}">
                  <a16:creationId xmlns:a16="http://schemas.microsoft.com/office/drawing/2014/main" id="{FAE0343E-294D-4AED-A7D1-8D3C651B45DD}"/>
                </a:ext>
              </a:extLst>
            </p:cNvPr>
            <p:cNvCxnSpPr/>
            <p:nvPr/>
          </p:nvCxnSpPr>
          <p:spPr>
            <a:xfrm flipV="1">
              <a:off x="2101092" y="199068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A62F1C8C-7ABA-4808-99B5-FE6C43F1BAB5}"/>
                </a:ext>
              </a:extLst>
            </p:cNvPr>
            <p:cNvCxnSpPr/>
            <p:nvPr/>
          </p:nvCxnSpPr>
          <p:spPr>
            <a:xfrm flipV="1">
              <a:off x="2103660" y="211101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>
              <a:extLst>
                <a:ext uri="{FF2B5EF4-FFF2-40B4-BE49-F238E27FC236}">
                  <a16:creationId xmlns:a16="http://schemas.microsoft.com/office/drawing/2014/main" id="{6B6E51C5-B353-46AF-B3B7-F5018BF728C9}"/>
                </a:ext>
              </a:extLst>
            </p:cNvPr>
            <p:cNvCxnSpPr/>
            <p:nvPr/>
          </p:nvCxnSpPr>
          <p:spPr>
            <a:xfrm flipV="1">
              <a:off x="2103660" y="222573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>
              <a:extLst>
                <a:ext uri="{FF2B5EF4-FFF2-40B4-BE49-F238E27FC236}">
                  <a16:creationId xmlns:a16="http://schemas.microsoft.com/office/drawing/2014/main" id="{63352D8B-6789-433D-BACD-38BB00F28D0F}"/>
                </a:ext>
              </a:extLst>
            </p:cNvPr>
            <p:cNvCxnSpPr/>
            <p:nvPr/>
          </p:nvCxnSpPr>
          <p:spPr>
            <a:xfrm flipV="1">
              <a:off x="2103660" y="234495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id="{19AFDAAD-EBFF-4919-ABE3-B805EE331BE4}"/>
                </a:ext>
              </a:extLst>
            </p:cNvPr>
            <p:cNvCxnSpPr/>
            <p:nvPr/>
          </p:nvCxnSpPr>
          <p:spPr>
            <a:xfrm flipV="1">
              <a:off x="2104427" y="246340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B685ACE-8EEE-43B9-843B-87C5ED3CEDFF}"/>
                </a:ext>
              </a:extLst>
            </p:cNvPr>
            <p:cNvSpPr/>
            <p:nvPr/>
          </p:nvSpPr>
          <p:spPr>
            <a:xfrm>
              <a:off x="3554762" y="181389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5594BAA7-1778-40D5-9A17-0A5B3472EA4C}"/>
                </a:ext>
              </a:extLst>
            </p:cNvPr>
            <p:cNvSpPr/>
            <p:nvPr/>
          </p:nvSpPr>
          <p:spPr>
            <a:xfrm>
              <a:off x="3554762" y="206508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909A198D-55EC-48BA-9B31-6F884884A2D1}"/>
                </a:ext>
              </a:extLst>
            </p:cNvPr>
            <p:cNvSpPr/>
            <p:nvPr/>
          </p:nvSpPr>
          <p:spPr>
            <a:xfrm>
              <a:off x="3554762" y="231799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4" name="Trapezoid 563">
              <a:extLst>
                <a:ext uri="{FF2B5EF4-FFF2-40B4-BE49-F238E27FC236}">
                  <a16:creationId xmlns:a16="http://schemas.microsoft.com/office/drawing/2014/main" id="{18A850F6-02D7-4E69-A386-FADEC413100E}"/>
                </a:ext>
              </a:extLst>
            </p:cNvPr>
            <p:cNvSpPr/>
            <p:nvPr/>
          </p:nvSpPr>
          <p:spPr>
            <a:xfrm rot="5400000">
              <a:off x="4215264" y="178460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565" name="Trapezoid 564">
              <a:extLst>
                <a:ext uri="{FF2B5EF4-FFF2-40B4-BE49-F238E27FC236}">
                  <a16:creationId xmlns:a16="http://schemas.microsoft.com/office/drawing/2014/main" id="{390B078D-3CBC-44E9-B2B0-95356080B9EC}"/>
                </a:ext>
              </a:extLst>
            </p:cNvPr>
            <p:cNvSpPr/>
            <p:nvPr/>
          </p:nvSpPr>
          <p:spPr>
            <a:xfrm rot="5400000">
              <a:off x="4219894" y="203578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6" name="Trapezoid 565">
              <a:extLst>
                <a:ext uri="{FF2B5EF4-FFF2-40B4-BE49-F238E27FC236}">
                  <a16:creationId xmlns:a16="http://schemas.microsoft.com/office/drawing/2014/main" id="{1EDB3966-1C5F-4286-8106-D0CA9CCDDDE0}"/>
                </a:ext>
              </a:extLst>
            </p:cNvPr>
            <p:cNvSpPr/>
            <p:nvPr/>
          </p:nvSpPr>
          <p:spPr>
            <a:xfrm rot="5400000">
              <a:off x="4219894" y="228869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DFA9A8A0-7BF6-4C63-B289-AA21472FEEBA}"/>
                </a:ext>
              </a:extLst>
            </p:cNvPr>
            <p:cNvSpPr/>
            <p:nvPr/>
          </p:nvSpPr>
          <p:spPr>
            <a:xfrm>
              <a:off x="4920081" y="180772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5C3C2021-55CC-4F93-B5BC-0CC0A54B214A}"/>
                </a:ext>
              </a:extLst>
            </p:cNvPr>
            <p:cNvSpPr/>
            <p:nvPr/>
          </p:nvSpPr>
          <p:spPr>
            <a:xfrm>
              <a:off x="4920081" y="205891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D175C926-3988-460A-BD8F-86FE30FE15A3}"/>
                </a:ext>
              </a:extLst>
            </p:cNvPr>
            <p:cNvSpPr/>
            <p:nvPr/>
          </p:nvSpPr>
          <p:spPr>
            <a:xfrm>
              <a:off x="4920081" y="231182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0" name="Trapezoid 569">
              <a:extLst>
                <a:ext uri="{FF2B5EF4-FFF2-40B4-BE49-F238E27FC236}">
                  <a16:creationId xmlns:a16="http://schemas.microsoft.com/office/drawing/2014/main" id="{93E70EC6-0D6C-4468-BAB5-F8020A139555}"/>
                </a:ext>
              </a:extLst>
            </p:cNvPr>
            <p:cNvSpPr/>
            <p:nvPr/>
          </p:nvSpPr>
          <p:spPr>
            <a:xfrm rot="5400000">
              <a:off x="5580583" y="177843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1" name="Trapezoid 570">
              <a:extLst>
                <a:ext uri="{FF2B5EF4-FFF2-40B4-BE49-F238E27FC236}">
                  <a16:creationId xmlns:a16="http://schemas.microsoft.com/office/drawing/2014/main" id="{50D696EB-AED5-402F-A99D-86EF92641EEE}"/>
                </a:ext>
              </a:extLst>
            </p:cNvPr>
            <p:cNvSpPr/>
            <p:nvPr/>
          </p:nvSpPr>
          <p:spPr>
            <a:xfrm rot="5400000">
              <a:off x="5585213" y="202961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2" name="Trapezoid 571">
              <a:extLst>
                <a:ext uri="{FF2B5EF4-FFF2-40B4-BE49-F238E27FC236}">
                  <a16:creationId xmlns:a16="http://schemas.microsoft.com/office/drawing/2014/main" id="{D4DE26BF-52B8-4D94-87B9-DB5A6E4C407D}"/>
                </a:ext>
              </a:extLst>
            </p:cNvPr>
            <p:cNvSpPr/>
            <p:nvPr/>
          </p:nvSpPr>
          <p:spPr>
            <a:xfrm rot="5400000">
              <a:off x="5585213" y="228252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AAE61452-2DB5-45FD-949D-E377372C7F75}"/>
                </a:ext>
              </a:extLst>
            </p:cNvPr>
            <p:cNvSpPr/>
            <p:nvPr/>
          </p:nvSpPr>
          <p:spPr>
            <a:xfrm>
              <a:off x="6319386" y="1825204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943E3439-C66C-41FC-8BCF-A489EB6E5C1F}"/>
                </a:ext>
              </a:extLst>
            </p:cNvPr>
            <p:cNvSpPr/>
            <p:nvPr/>
          </p:nvSpPr>
          <p:spPr>
            <a:xfrm>
              <a:off x="6319386" y="207639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3833D8F-FE03-40ED-9BA0-41357D9B721B}"/>
                </a:ext>
              </a:extLst>
            </p:cNvPr>
            <p:cNvSpPr/>
            <p:nvPr/>
          </p:nvSpPr>
          <p:spPr>
            <a:xfrm>
              <a:off x="6319386" y="232930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6" name="Trapezoid 575">
              <a:extLst>
                <a:ext uri="{FF2B5EF4-FFF2-40B4-BE49-F238E27FC236}">
                  <a16:creationId xmlns:a16="http://schemas.microsoft.com/office/drawing/2014/main" id="{4DF51B6B-1DE3-46E2-B4C5-87B61A22C5F4}"/>
                </a:ext>
              </a:extLst>
            </p:cNvPr>
            <p:cNvSpPr/>
            <p:nvPr/>
          </p:nvSpPr>
          <p:spPr>
            <a:xfrm rot="5400000">
              <a:off x="6979888" y="1795911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7" name="Trapezoid 576">
              <a:extLst>
                <a:ext uri="{FF2B5EF4-FFF2-40B4-BE49-F238E27FC236}">
                  <a16:creationId xmlns:a16="http://schemas.microsoft.com/office/drawing/2014/main" id="{7A68B7DB-A206-4114-88B0-DA01686142EE}"/>
                </a:ext>
              </a:extLst>
            </p:cNvPr>
            <p:cNvSpPr/>
            <p:nvPr/>
          </p:nvSpPr>
          <p:spPr>
            <a:xfrm rot="5400000">
              <a:off x="6984518" y="204709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8" name="Trapezoid 577">
              <a:extLst>
                <a:ext uri="{FF2B5EF4-FFF2-40B4-BE49-F238E27FC236}">
                  <a16:creationId xmlns:a16="http://schemas.microsoft.com/office/drawing/2014/main" id="{F2AFD035-90B3-4DBC-B1EB-9B516FED33CB}"/>
                </a:ext>
              </a:extLst>
            </p:cNvPr>
            <p:cNvSpPr/>
            <p:nvPr/>
          </p:nvSpPr>
          <p:spPr>
            <a:xfrm rot="5400000">
              <a:off x="6984518" y="230000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9C29915A-CE99-421A-88A9-92C6E0271F1D}"/>
                </a:ext>
              </a:extLst>
            </p:cNvPr>
            <p:cNvSpPr/>
            <p:nvPr/>
          </p:nvSpPr>
          <p:spPr>
            <a:xfrm>
              <a:off x="7715935" y="183615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CB6AC343-29F4-45E9-84FC-5D01D514A763}"/>
                </a:ext>
              </a:extLst>
            </p:cNvPr>
            <p:cNvSpPr/>
            <p:nvPr/>
          </p:nvSpPr>
          <p:spPr>
            <a:xfrm>
              <a:off x="7715935" y="208734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4464C27D-9D62-4D5E-904E-BC95D08254C8}"/>
                </a:ext>
              </a:extLst>
            </p:cNvPr>
            <p:cNvSpPr/>
            <p:nvPr/>
          </p:nvSpPr>
          <p:spPr>
            <a:xfrm>
              <a:off x="7715935" y="234025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82" name="Trapezoid 581">
              <a:extLst>
                <a:ext uri="{FF2B5EF4-FFF2-40B4-BE49-F238E27FC236}">
                  <a16:creationId xmlns:a16="http://schemas.microsoft.com/office/drawing/2014/main" id="{92BC0BCB-1898-4BBC-AFA7-4241D21FBE38}"/>
                </a:ext>
              </a:extLst>
            </p:cNvPr>
            <p:cNvSpPr/>
            <p:nvPr/>
          </p:nvSpPr>
          <p:spPr>
            <a:xfrm rot="5400000">
              <a:off x="8376437" y="180685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83" name="Trapezoid 582">
              <a:extLst>
                <a:ext uri="{FF2B5EF4-FFF2-40B4-BE49-F238E27FC236}">
                  <a16:creationId xmlns:a16="http://schemas.microsoft.com/office/drawing/2014/main" id="{523FE10A-32B3-4102-9035-D129ABF0C0B9}"/>
                </a:ext>
              </a:extLst>
            </p:cNvPr>
            <p:cNvSpPr/>
            <p:nvPr/>
          </p:nvSpPr>
          <p:spPr>
            <a:xfrm rot="5400000">
              <a:off x="8381067" y="205804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584" name="Trapezoid 583">
              <a:extLst>
                <a:ext uri="{FF2B5EF4-FFF2-40B4-BE49-F238E27FC236}">
                  <a16:creationId xmlns:a16="http://schemas.microsoft.com/office/drawing/2014/main" id="{BD40B0CA-E7C5-4526-998E-6253D4A4A2F9}"/>
                </a:ext>
              </a:extLst>
            </p:cNvPr>
            <p:cNvSpPr/>
            <p:nvPr/>
          </p:nvSpPr>
          <p:spPr>
            <a:xfrm rot="5400000">
              <a:off x="8381067" y="231095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5D6E37D1-AE71-46A9-AC76-34CFC51DFF91}"/>
                </a:ext>
              </a:extLst>
            </p:cNvPr>
            <p:cNvCxnSpPr>
              <a:cxnSpLocks/>
              <a:stCxn id="590" idx="3"/>
              <a:endCxn id="541" idx="1"/>
            </p:cNvCxnSpPr>
            <p:nvPr/>
          </p:nvCxnSpPr>
          <p:spPr>
            <a:xfrm>
              <a:off x="3155334" y="2163101"/>
              <a:ext cx="296821" cy="5522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>
              <a:extLst>
                <a:ext uri="{FF2B5EF4-FFF2-40B4-BE49-F238E27FC236}">
                  <a16:creationId xmlns:a16="http://schemas.microsoft.com/office/drawing/2014/main" id="{5D8A2127-14A6-4668-B251-253E9B163352}"/>
                </a:ext>
              </a:extLst>
            </p:cNvPr>
            <p:cNvCxnSpPr>
              <a:cxnSpLocks/>
              <a:stCxn id="546" idx="3"/>
              <a:endCxn id="547" idx="1"/>
            </p:cNvCxnSpPr>
            <p:nvPr/>
          </p:nvCxnSpPr>
          <p:spPr>
            <a:xfrm>
              <a:off x="5943148" y="2175956"/>
              <a:ext cx="275708" cy="5617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93F9AD7C-713C-45AE-BDD4-506E5A847727}"/>
                </a:ext>
              </a:extLst>
            </p:cNvPr>
            <p:cNvCxnSpPr>
              <a:cxnSpLocks/>
              <a:stCxn id="547" idx="3"/>
              <a:endCxn id="548" idx="1"/>
            </p:cNvCxnSpPr>
            <p:nvPr/>
          </p:nvCxnSpPr>
          <p:spPr>
            <a:xfrm>
              <a:off x="7327954" y="2181573"/>
              <a:ext cx="285490" cy="872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>
              <a:extLst>
                <a:ext uri="{FF2B5EF4-FFF2-40B4-BE49-F238E27FC236}">
                  <a16:creationId xmlns:a16="http://schemas.microsoft.com/office/drawing/2014/main" id="{770A1059-5D20-4A8E-9D07-2273AD94FFC2}"/>
                </a:ext>
              </a:extLst>
            </p:cNvPr>
            <p:cNvCxnSpPr>
              <a:cxnSpLocks/>
              <a:stCxn id="548" idx="3"/>
              <a:endCxn id="542" idx="1"/>
            </p:cNvCxnSpPr>
            <p:nvPr/>
          </p:nvCxnSpPr>
          <p:spPr>
            <a:xfrm flipV="1">
              <a:off x="8722542" y="2185848"/>
              <a:ext cx="269307" cy="4448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399C3548-4208-4409-A1B5-EC5C8E3D8233}"/>
                </a:ext>
              </a:extLst>
            </p:cNvPr>
            <p:cNvCxnSpPr>
              <a:cxnSpLocks/>
              <a:stCxn id="541" idx="3"/>
              <a:endCxn id="546" idx="1"/>
            </p:cNvCxnSpPr>
            <p:nvPr/>
          </p:nvCxnSpPr>
          <p:spPr>
            <a:xfrm>
              <a:off x="4561253" y="2168623"/>
              <a:ext cx="272797" cy="733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5196EAB4-E146-4D90-80C2-5E85E82DA9F0}"/>
                </a:ext>
              </a:extLst>
            </p:cNvPr>
            <p:cNvSpPr/>
            <p:nvPr/>
          </p:nvSpPr>
          <p:spPr>
            <a:xfrm>
              <a:off x="2474387" y="1741118"/>
              <a:ext cx="680947" cy="84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6C527517-7472-4440-931D-AC79FBF269D5}"/>
                </a:ext>
              </a:extLst>
            </p:cNvPr>
            <p:cNvSpPr/>
            <p:nvPr/>
          </p:nvSpPr>
          <p:spPr>
            <a:xfrm>
              <a:off x="2544008" y="1854000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D6944B47-30C6-4223-8F5D-4D4A0F834B70}"/>
                </a:ext>
              </a:extLst>
            </p:cNvPr>
            <p:cNvSpPr/>
            <p:nvPr/>
          </p:nvSpPr>
          <p:spPr>
            <a:xfrm>
              <a:off x="2601424" y="2300459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623F67A-14A0-4FAD-AB9A-803E0B7E03F2}"/>
                </a:ext>
              </a:extLst>
            </p:cNvPr>
            <p:cNvSpPr/>
            <p:nvPr/>
          </p:nvSpPr>
          <p:spPr>
            <a:xfrm>
              <a:off x="2810988" y="1942985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77BF5068-9FFA-4833-A441-5B739F2A6ACD}"/>
                </a:ext>
              </a:extLst>
            </p:cNvPr>
            <p:cNvSpPr/>
            <p:nvPr/>
          </p:nvSpPr>
          <p:spPr>
            <a:xfrm>
              <a:off x="2783147" y="2328451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595" name="Curved Connector 177">
              <a:extLst>
                <a:ext uri="{FF2B5EF4-FFF2-40B4-BE49-F238E27FC236}">
                  <a16:creationId xmlns:a16="http://schemas.microsoft.com/office/drawing/2014/main" id="{1D3ABA78-297E-42A2-91FD-A8052BBEAFEC}"/>
                </a:ext>
              </a:extLst>
            </p:cNvPr>
            <p:cNvCxnSpPr>
              <a:cxnSpLocks/>
              <a:stCxn id="591" idx="7"/>
              <a:endCxn id="593" idx="0"/>
            </p:cNvCxnSpPr>
            <p:nvPr/>
          </p:nvCxnSpPr>
          <p:spPr>
            <a:xfrm rot="16200000" flipH="1">
              <a:off x="2742362" y="1801670"/>
              <a:ext cx="67049" cy="215581"/>
            </a:xfrm>
            <a:prstGeom prst="curvedConnector3">
              <a:avLst>
                <a:gd name="adj1" fmla="val -63023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Curved Connector 178">
              <a:extLst>
                <a:ext uri="{FF2B5EF4-FFF2-40B4-BE49-F238E27FC236}">
                  <a16:creationId xmlns:a16="http://schemas.microsoft.com/office/drawing/2014/main" id="{61AFB410-68E8-44AA-AD20-A8B0C1B93652}"/>
                </a:ext>
              </a:extLst>
            </p:cNvPr>
            <p:cNvCxnSpPr>
              <a:cxnSpLocks/>
              <a:stCxn id="591" idx="4"/>
              <a:endCxn id="594" idx="0"/>
            </p:cNvCxnSpPr>
            <p:nvPr/>
          </p:nvCxnSpPr>
          <p:spPr>
            <a:xfrm rot="16200000" flipH="1">
              <a:off x="2573935" y="2046548"/>
              <a:ext cx="324665" cy="2391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Curved Connector 179">
              <a:extLst>
                <a:ext uri="{FF2B5EF4-FFF2-40B4-BE49-F238E27FC236}">
                  <a16:creationId xmlns:a16="http://schemas.microsoft.com/office/drawing/2014/main" id="{58DCD6F5-9C88-475F-977B-5E030695B2B4}"/>
                </a:ext>
              </a:extLst>
            </p:cNvPr>
            <p:cNvCxnSpPr>
              <a:cxnSpLocks/>
              <a:stCxn id="593" idx="6"/>
              <a:endCxn id="593" idx="5"/>
            </p:cNvCxnSpPr>
            <p:nvPr/>
          </p:nvCxnSpPr>
          <p:spPr>
            <a:xfrm flipH="1">
              <a:off x="2935077" y="2017878"/>
              <a:ext cx="21290" cy="52957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Curved Connector 180">
              <a:extLst>
                <a:ext uri="{FF2B5EF4-FFF2-40B4-BE49-F238E27FC236}">
                  <a16:creationId xmlns:a16="http://schemas.microsoft.com/office/drawing/2014/main" id="{2B74A216-E837-4911-A6E4-F6E23259067B}"/>
                </a:ext>
              </a:extLst>
            </p:cNvPr>
            <p:cNvCxnSpPr>
              <a:cxnSpLocks/>
              <a:stCxn id="593" idx="3"/>
              <a:endCxn id="592" idx="1"/>
            </p:cNvCxnSpPr>
            <p:nvPr/>
          </p:nvCxnSpPr>
          <p:spPr>
            <a:xfrm rot="5400000">
              <a:off x="2601716" y="2091833"/>
              <a:ext cx="251560" cy="2095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9" name="TextBox 261">
              <a:extLst>
                <a:ext uri="{FF2B5EF4-FFF2-40B4-BE49-F238E27FC236}">
                  <a16:creationId xmlns:a16="http://schemas.microsoft.com/office/drawing/2014/main" id="{5B0322CB-C0C8-4646-8D4B-5A9812750C0C}"/>
                </a:ext>
              </a:extLst>
            </p:cNvPr>
            <p:cNvSpPr txBox="1"/>
            <p:nvPr/>
          </p:nvSpPr>
          <p:spPr>
            <a:xfrm>
              <a:off x="3558927" y="1825889"/>
              <a:ext cx="53644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600" name="TextBox 262">
              <a:extLst>
                <a:ext uri="{FF2B5EF4-FFF2-40B4-BE49-F238E27FC236}">
                  <a16:creationId xmlns:a16="http://schemas.microsoft.com/office/drawing/2014/main" id="{9AB7443B-08ED-431E-9FB2-74F81845CC28}"/>
                </a:ext>
              </a:extLst>
            </p:cNvPr>
            <p:cNvSpPr txBox="1"/>
            <p:nvPr/>
          </p:nvSpPr>
          <p:spPr>
            <a:xfrm>
              <a:off x="4207255" y="1839487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 dirty="0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FD239C46-0FBA-4D24-A59D-E7F938766677}"/>
              </a:ext>
            </a:extLst>
          </p:cNvPr>
          <p:cNvGrpSpPr/>
          <p:nvPr/>
        </p:nvGrpSpPr>
        <p:grpSpPr>
          <a:xfrm>
            <a:off x="1244604" y="4463590"/>
            <a:ext cx="8089752" cy="859852"/>
            <a:chOff x="2101092" y="1741118"/>
            <a:chExt cx="8089752" cy="859852"/>
          </a:xfrm>
        </p:grpSpPr>
        <p:cxnSp>
          <p:nvCxnSpPr>
            <p:cNvPr id="602" name="Straight Arrow Connector 601">
              <a:extLst>
                <a:ext uri="{FF2B5EF4-FFF2-40B4-BE49-F238E27FC236}">
                  <a16:creationId xmlns:a16="http://schemas.microsoft.com/office/drawing/2014/main" id="{AEA77ACC-78E2-4FA3-AD96-369867A8B479}"/>
                </a:ext>
              </a:extLst>
            </p:cNvPr>
            <p:cNvCxnSpPr/>
            <p:nvPr/>
          </p:nvCxnSpPr>
          <p:spPr>
            <a:xfrm flipV="1">
              <a:off x="9816778" y="190216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>
              <a:extLst>
                <a:ext uri="{FF2B5EF4-FFF2-40B4-BE49-F238E27FC236}">
                  <a16:creationId xmlns:a16="http://schemas.microsoft.com/office/drawing/2014/main" id="{CCF93C54-C54B-4296-B9B0-BCC68D3D15FD}"/>
                </a:ext>
              </a:extLst>
            </p:cNvPr>
            <p:cNvCxnSpPr/>
            <p:nvPr/>
          </p:nvCxnSpPr>
          <p:spPr>
            <a:xfrm flipV="1">
              <a:off x="9814210" y="201562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>
              <a:extLst>
                <a:ext uri="{FF2B5EF4-FFF2-40B4-BE49-F238E27FC236}">
                  <a16:creationId xmlns:a16="http://schemas.microsoft.com/office/drawing/2014/main" id="{C30190DE-5666-4EAF-A4FC-694DFD86231D}"/>
                </a:ext>
              </a:extLst>
            </p:cNvPr>
            <p:cNvCxnSpPr/>
            <p:nvPr/>
          </p:nvCxnSpPr>
          <p:spPr>
            <a:xfrm flipV="1">
              <a:off x="9816778" y="213595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7D43BDF0-D8C9-4887-9300-E797FC6B8ECB}"/>
                </a:ext>
              </a:extLst>
            </p:cNvPr>
            <p:cNvCxnSpPr/>
            <p:nvPr/>
          </p:nvCxnSpPr>
          <p:spPr>
            <a:xfrm flipV="1">
              <a:off x="9816778" y="225067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Arrow Connector 605">
              <a:extLst>
                <a:ext uri="{FF2B5EF4-FFF2-40B4-BE49-F238E27FC236}">
                  <a16:creationId xmlns:a16="http://schemas.microsoft.com/office/drawing/2014/main" id="{D978DA40-EB1C-4415-B1D1-D54A49D7B6F3}"/>
                </a:ext>
              </a:extLst>
            </p:cNvPr>
            <p:cNvCxnSpPr/>
            <p:nvPr/>
          </p:nvCxnSpPr>
          <p:spPr>
            <a:xfrm flipV="1">
              <a:off x="9816778" y="236989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9565AD38-C331-4AFE-BD12-D2154401CD20}"/>
                </a:ext>
              </a:extLst>
            </p:cNvPr>
            <p:cNvCxnSpPr/>
            <p:nvPr/>
          </p:nvCxnSpPr>
          <p:spPr>
            <a:xfrm flipV="1">
              <a:off x="9817545" y="248834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595D8ADF-BEA0-4932-80CD-6C1AA8AC1111}"/>
                </a:ext>
              </a:extLst>
            </p:cNvPr>
            <p:cNvSpPr/>
            <p:nvPr/>
          </p:nvSpPr>
          <p:spPr>
            <a:xfrm>
              <a:off x="3452155" y="1752160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B156CB47-86C0-4931-9A4F-DA2D5C776DAF}"/>
                </a:ext>
              </a:extLst>
            </p:cNvPr>
            <p:cNvSpPr/>
            <p:nvPr/>
          </p:nvSpPr>
          <p:spPr>
            <a:xfrm>
              <a:off x="8991849" y="1770728"/>
              <a:ext cx="836581" cy="83023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610" name="Freeform 442">
              <a:extLst>
                <a:ext uri="{FF2B5EF4-FFF2-40B4-BE49-F238E27FC236}">
                  <a16:creationId xmlns:a16="http://schemas.microsoft.com/office/drawing/2014/main" id="{0CCFE3C8-4A3A-4939-B4E4-A343DDF59610}"/>
                </a:ext>
              </a:extLst>
            </p:cNvPr>
            <p:cNvSpPr/>
            <p:nvPr/>
          </p:nvSpPr>
          <p:spPr>
            <a:xfrm>
              <a:off x="9109730" y="235011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23849C2A-6E07-4BB0-AF5F-700DF5423BF8}"/>
                </a:ext>
              </a:extLst>
            </p:cNvPr>
            <p:cNvCxnSpPr/>
            <p:nvPr/>
          </p:nvCxnSpPr>
          <p:spPr>
            <a:xfrm>
              <a:off x="9552052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1501B448-31D5-4A8A-94F7-1C5084DF812D}"/>
                </a:ext>
              </a:extLst>
            </p:cNvPr>
            <p:cNvCxnSpPr/>
            <p:nvPr/>
          </p:nvCxnSpPr>
          <p:spPr>
            <a:xfrm>
              <a:off x="9429617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3DB2A4E2-8640-4A35-B6BA-893930E6FDA9}"/>
                </a:ext>
              </a:extLst>
            </p:cNvPr>
            <p:cNvSpPr/>
            <p:nvPr/>
          </p:nvSpPr>
          <p:spPr>
            <a:xfrm>
              <a:off x="4834050" y="1759493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DEA1D1D3-6891-47EF-A321-82D026BE3B44}"/>
                </a:ext>
              </a:extLst>
            </p:cNvPr>
            <p:cNvSpPr/>
            <p:nvPr/>
          </p:nvSpPr>
          <p:spPr>
            <a:xfrm>
              <a:off x="6218856" y="1770727"/>
              <a:ext cx="1109098" cy="8216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9666CE7C-6CA7-4AC1-885D-F22E6B2F5505}"/>
                </a:ext>
              </a:extLst>
            </p:cNvPr>
            <p:cNvSpPr/>
            <p:nvPr/>
          </p:nvSpPr>
          <p:spPr>
            <a:xfrm>
              <a:off x="7613444" y="1779621"/>
              <a:ext cx="1109098" cy="8213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16" name="Freeform 355">
              <a:extLst>
                <a:ext uri="{FF2B5EF4-FFF2-40B4-BE49-F238E27FC236}">
                  <a16:creationId xmlns:a16="http://schemas.microsoft.com/office/drawing/2014/main" id="{F7FEFC65-6747-49C2-8369-B28DE5F53C18}"/>
                </a:ext>
              </a:extLst>
            </p:cNvPr>
            <p:cNvSpPr/>
            <p:nvPr/>
          </p:nvSpPr>
          <p:spPr>
            <a:xfrm>
              <a:off x="9108992" y="183248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4D605D5A-3A3A-4A92-A561-BDD9CF954BB4}"/>
                </a:ext>
              </a:extLst>
            </p:cNvPr>
            <p:cNvCxnSpPr/>
            <p:nvPr/>
          </p:nvCxnSpPr>
          <p:spPr>
            <a:xfrm>
              <a:off x="9551314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D541D451-8C78-4A00-A0F7-4AF6ECF5A78B}"/>
                </a:ext>
              </a:extLst>
            </p:cNvPr>
            <p:cNvCxnSpPr/>
            <p:nvPr/>
          </p:nvCxnSpPr>
          <p:spPr>
            <a:xfrm>
              <a:off x="9428879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9" name="Freeform 352">
              <a:extLst>
                <a:ext uri="{FF2B5EF4-FFF2-40B4-BE49-F238E27FC236}">
                  <a16:creationId xmlns:a16="http://schemas.microsoft.com/office/drawing/2014/main" id="{90E2AB0F-96F9-449E-8396-CB2598906D26}"/>
                </a:ext>
              </a:extLst>
            </p:cNvPr>
            <p:cNvSpPr/>
            <p:nvPr/>
          </p:nvSpPr>
          <p:spPr>
            <a:xfrm>
              <a:off x="9109730" y="2098387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9246B4B3-B04E-40B2-8A26-3ADA68BC364B}"/>
                </a:ext>
              </a:extLst>
            </p:cNvPr>
            <p:cNvCxnSpPr/>
            <p:nvPr/>
          </p:nvCxnSpPr>
          <p:spPr>
            <a:xfrm>
              <a:off x="9552052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057525FC-BE8B-4FEA-8EC8-03E543C7EE27}"/>
                </a:ext>
              </a:extLst>
            </p:cNvPr>
            <p:cNvCxnSpPr/>
            <p:nvPr/>
          </p:nvCxnSpPr>
          <p:spPr>
            <a:xfrm>
              <a:off x="9429617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>
              <a:extLst>
                <a:ext uri="{FF2B5EF4-FFF2-40B4-BE49-F238E27FC236}">
                  <a16:creationId xmlns:a16="http://schemas.microsoft.com/office/drawing/2014/main" id="{53C70423-7237-4E1B-BEDB-BF3359CB006C}"/>
                </a:ext>
              </a:extLst>
            </p:cNvPr>
            <p:cNvCxnSpPr/>
            <p:nvPr/>
          </p:nvCxnSpPr>
          <p:spPr>
            <a:xfrm flipV="1">
              <a:off x="2103660" y="187722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F8B8337F-6E9E-49C1-BA3A-B4EFEF322072}"/>
                </a:ext>
              </a:extLst>
            </p:cNvPr>
            <p:cNvCxnSpPr/>
            <p:nvPr/>
          </p:nvCxnSpPr>
          <p:spPr>
            <a:xfrm flipV="1">
              <a:off x="2101092" y="199068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>
              <a:extLst>
                <a:ext uri="{FF2B5EF4-FFF2-40B4-BE49-F238E27FC236}">
                  <a16:creationId xmlns:a16="http://schemas.microsoft.com/office/drawing/2014/main" id="{43A8ABBE-1470-45A9-BF00-24391A818A5C}"/>
                </a:ext>
              </a:extLst>
            </p:cNvPr>
            <p:cNvCxnSpPr/>
            <p:nvPr/>
          </p:nvCxnSpPr>
          <p:spPr>
            <a:xfrm flipV="1">
              <a:off x="2103660" y="211101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05053121-BDD4-48D9-B9BA-54FAD96CA7E4}"/>
                </a:ext>
              </a:extLst>
            </p:cNvPr>
            <p:cNvCxnSpPr/>
            <p:nvPr/>
          </p:nvCxnSpPr>
          <p:spPr>
            <a:xfrm flipV="1">
              <a:off x="2103660" y="222573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70C0F4C6-4D4D-4CC0-B1A7-0B05B659156D}"/>
                </a:ext>
              </a:extLst>
            </p:cNvPr>
            <p:cNvCxnSpPr/>
            <p:nvPr/>
          </p:nvCxnSpPr>
          <p:spPr>
            <a:xfrm flipV="1">
              <a:off x="2103660" y="234495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2AF286C6-9FD1-4D66-B6B1-19AF1B8154F8}"/>
                </a:ext>
              </a:extLst>
            </p:cNvPr>
            <p:cNvCxnSpPr/>
            <p:nvPr/>
          </p:nvCxnSpPr>
          <p:spPr>
            <a:xfrm flipV="1">
              <a:off x="2104427" y="246340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8DA07159-4884-4A3A-BF7D-A03014833808}"/>
                </a:ext>
              </a:extLst>
            </p:cNvPr>
            <p:cNvSpPr/>
            <p:nvPr/>
          </p:nvSpPr>
          <p:spPr>
            <a:xfrm>
              <a:off x="3554762" y="181389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29389288-B20D-4D69-901C-6F715D19B4BE}"/>
                </a:ext>
              </a:extLst>
            </p:cNvPr>
            <p:cNvSpPr/>
            <p:nvPr/>
          </p:nvSpPr>
          <p:spPr>
            <a:xfrm>
              <a:off x="3554762" y="206508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0CBB7620-C0F3-4B32-AE74-890E4530BC29}"/>
                </a:ext>
              </a:extLst>
            </p:cNvPr>
            <p:cNvSpPr/>
            <p:nvPr/>
          </p:nvSpPr>
          <p:spPr>
            <a:xfrm>
              <a:off x="3554762" y="231799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1" name="Trapezoid 630">
              <a:extLst>
                <a:ext uri="{FF2B5EF4-FFF2-40B4-BE49-F238E27FC236}">
                  <a16:creationId xmlns:a16="http://schemas.microsoft.com/office/drawing/2014/main" id="{6A5390EC-C4FE-4BD0-9932-BC26594ECC52}"/>
                </a:ext>
              </a:extLst>
            </p:cNvPr>
            <p:cNvSpPr/>
            <p:nvPr/>
          </p:nvSpPr>
          <p:spPr>
            <a:xfrm rot="5400000">
              <a:off x="4215264" y="178460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632" name="Trapezoid 631">
              <a:extLst>
                <a:ext uri="{FF2B5EF4-FFF2-40B4-BE49-F238E27FC236}">
                  <a16:creationId xmlns:a16="http://schemas.microsoft.com/office/drawing/2014/main" id="{B394CC36-D315-4C75-B16D-379FC7E9E9B4}"/>
                </a:ext>
              </a:extLst>
            </p:cNvPr>
            <p:cNvSpPr/>
            <p:nvPr/>
          </p:nvSpPr>
          <p:spPr>
            <a:xfrm rot="5400000">
              <a:off x="4219894" y="203578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3" name="Trapezoid 632">
              <a:extLst>
                <a:ext uri="{FF2B5EF4-FFF2-40B4-BE49-F238E27FC236}">
                  <a16:creationId xmlns:a16="http://schemas.microsoft.com/office/drawing/2014/main" id="{F024C19C-14CF-44F6-902A-DE22D93D09E4}"/>
                </a:ext>
              </a:extLst>
            </p:cNvPr>
            <p:cNvSpPr/>
            <p:nvPr/>
          </p:nvSpPr>
          <p:spPr>
            <a:xfrm rot="5400000">
              <a:off x="4219894" y="228869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D61006F1-3188-4DFC-9EF9-FD6AF03EA7A3}"/>
                </a:ext>
              </a:extLst>
            </p:cNvPr>
            <p:cNvSpPr/>
            <p:nvPr/>
          </p:nvSpPr>
          <p:spPr>
            <a:xfrm>
              <a:off x="4920081" y="180772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627E218C-E6B3-4C83-9BC8-20ABC0E7284F}"/>
                </a:ext>
              </a:extLst>
            </p:cNvPr>
            <p:cNvSpPr/>
            <p:nvPr/>
          </p:nvSpPr>
          <p:spPr>
            <a:xfrm>
              <a:off x="4920081" y="205891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88BB3E1C-4AD1-4068-85B9-11F390E09795}"/>
                </a:ext>
              </a:extLst>
            </p:cNvPr>
            <p:cNvSpPr/>
            <p:nvPr/>
          </p:nvSpPr>
          <p:spPr>
            <a:xfrm>
              <a:off x="4920081" y="231182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7" name="Trapezoid 636">
              <a:extLst>
                <a:ext uri="{FF2B5EF4-FFF2-40B4-BE49-F238E27FC236}">
                  <a16:creationId xmlns:a16="http://schemas.microsoft.com/office/drawing/2014/main" id="{B4166126-CAAD-41F4-9FF5-97B84005FB5A}"/>
                </a:ext>
              </a:extLst>
            </p:cNvPr>
            <p:cNvSpPr/>
            <p:nvPr/>
          </p:nvSpPr>
          <p:spPr>
            <a:xfrm rot="5400000">
              <a:off x="5580583" y="177843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8" name="Trapezoid 637">
              <a:extLst>
                <a:ext uri="{FF2B5EF4-FFF2-40B4-BE49-F238E27FC236}">
                  <a16:creationId xmlns:a16="http://schemas.microsoft.com/office/drawing/2014/main" id="{3BAE081C-9194-4431-A2AA-363EDB5274F4}"/>
                </a:ext>
              </a:extLst>
            </p:cNvPr>
            <p:cNvSpPr/>
            <p:nvPr/>
          </p:nvSpPr>
          <p:spPr>
            <a:xfrm rot="5400000">
              <a:off x="5585213" y="202961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39" name="Trapezoid 638">
              <a:extLst>
                <a:ext uri="{FF2B5EF4-FFF2-40B4-BE49-F238E27FC236}">
                  <a16:creationId xmlns:a16="http://schemas.microsoft.com/office/drawing/2014/main" id="{14AD376F-FC61-4253-9DF7-3974B6549A78}"/>
                </a:ext>
              </a:extLst>
            </p:cNvPr>
            <p:cNvSpPr/>
            <p:nvPr/>
          </p:nvSpPr>
          <p:spPr>
            <a:xfrm rot="5400000">
              <a:off x="5585213" y="228252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F4E9AB91-2D6A-4DFF-B3C6-A80D0309758C}"/>
                </a:ext>
              </a:extLst>
            </p:cNvPr>
            <p:cNvSpPr/>
            <p:nvPr/>
          </p:nvSpPr>
          <p:spPr>
            <a:xfrm>
              <a:off x="6319386" y="1825204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F2DDA141-26CD-424D-86F0-5102077DAC1F}"/>
                </a:ext>
              </a:extLst>
            </p:cNvPr>
            <p:cNvSpPr/>
            <p:nvPr/>
          </p:nvSpPr>
          <p:spPr>
            <a:xfrm>
              <a:off x="6319386" y="207639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545780C9-CF11-4064-BD0C-9258F27EB235}"/>
                </a:ext>
              </a:extLst>
            </p:cNvPr>
            <p:cNvSpPr/>
            <p:nvPr/>
          </p:nvSpPr>
          <p:spPr>
            <a:xfrm>
              <a:off x="6319386" y="232930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3" name="Trapezoid 642">
              <a:extLst>
                <a:ext uri="{FF2B5EF4-FFF2-40B4-BE49-F238E27FC236}">
                  <a16:creationId xmlns:a16="http://schemas.microsoft.com/office/drawing/2014/main" id="{D0E31FB1-DEB4-46AF-A722-EF38465D01B5}"/>
                </a:ext>
              </a:extLst>
            </p:cNvPr>
            <p:cNvSpPr/>
            <p:nvPr/>
          </p:nvSpPr>
          <p:spPr>
            <a:xfrm rot="5400000">
              <a:off x="6979888" y="1795911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4" name="Trapezoid 643">
              <a:extLst>
                <a:ext uri="{FF2B5EF4-FFF2-40B4-BE49-F238E27FC236}">
                  <a16:creationId xmlns:a16="http://schemas.microsoft.com/office/drawing/2014/main" id="{0CBD2E96-4C5D-4F22-95D1-7A62C5294659}"/>
                </a:ext>
              </a:extLst>
            </p:cNvPr>
            <p:cNvSpPr/>
            <p:nvPr/>
          </p:nvSpPr>
          <p:spPr>
            <a:xfrm rot="5400000">
              <a:off x="6984518" y="204709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5" name="Trapezoid 644">
              <a:extLst>
                <a:ext uri="{FF2B5EF4-FFF2-40B4-BE49-F238E27FC236}">
                  <a16:creationId xmlns:a16="http://schemas.microsoft.com/office/drawing/2014/main" id="{47E03214-6D51-400F-A2B4-2CA9AA3FE878}"/>
                </a:ext>
              </a:extLst>
            </p:cNvPr>
            <p:cNvSpPr/>
            <p:nvPr/>
          </p:nvSpPr>
          <p:spPr>
            <a:xfrm rot="5400000">
              <a:off x="6984518" y="230000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3295D2F4-62B8-4C62-8310-B8C1B0C78706}"/>
                </a:ext>
              </a:extLst>
            </p:cNvPr>
            <p:cNvSpPr/>
            <p:nvPr/>
          </p:nvSpPr>
          <p:spPr>
            <a:xfrm>
              <a:off x="7715935" y="183615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1D446CA4-8C3E-4DBF-9D6A-CB6065B11616}"/>
                </a:ext>
              </a:extLst>
            </p:cNvPr>
            <p:cNvSpPr/>
            <p:nvPr/>
          </p:nvSpPr>
          <p:spPr>
            <a:xfrm>
              <a:off x="7715935" y="208734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15BF6AC0-1C02-451B-ACBD-782F10652007}"/>
                </a:ext>
              </a:extLst>
            </p:cNvPr>
            <p:cNvSpPr/>
            <p:nvPr/>
          </p:nvSpPr>
          <p:spPr>
            <a:xfrm>
              <a:off x="7715935" y="234025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49" name="Trapezoid 648">
              <a:extLst>
                <a:ext uri="{FF2B5EF4-FFF2-40B4-BE49-F238E27FC236}">
                  <a16:creationId xmlns:a16="http://schemas.microsoft.com/office/drawing/2014/main" id="{FE01D9CC-09E8-47DC-B671-7F428A80D7A1}"/>
                </a:ext>
              </a:extLst>
            </p:cNvPr>
            <p:cNvSpPr/>
            <p:nvPr/>
          </p:nvSpPr>
          <p:spPr>
            <a:xfrm rot="5400000">
              <a:off x="8376437" y="180685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50" name="Trapezoid 649">
              <a:extLst>
                <a:ext uri="{FF2B5EF4-FFF2-40B4-BE49-F238E27FC236}">
                  <a16:creationId xmlns:a16="http://schemas.microsoft.com/office/drawing/2014/main" id="{72A340E5-AE27-488C-B51A-05E4F4FFD8E6}"/>
                </a:ext>
              </a:extLst>
            </p:cNvPr>
            <p:cNvSpPr/>
            <p:nvPr/>
          </p:nvSpPr>
          <p:spPr>
            <a:xfrm rot="5400000">
              <a:off x="8381067" y="205804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51" name="Trapezoid 650">
              <a:extLst>
                <a:ext uri="{FF2B5EF4-FFF2-40B4-BE49-F238E27FC236}">
                  <a16:creationId xmlns:a16="http://schemas.microsoft.com/office/drawing/2014/main" id="{F95E0350-910B-4C9B-8B52-80F4A4D5261A}"/>
                </a:ext>
              </a:extLst>
            </p:cNvPr>
            <p:cNvSpPr/>
            <p:nvPr/>
          </p:nvSpPr>
          <p:spPr>
            <a:xfrm rot="5400000">
              <a:off x="8381067" y="231095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AFB64FB6-4456-4843-B6BA-6708693B7385}"/>
                </a:ext>
              </a:extLst>
            </p:cNvPr>
            <p:cNvCxnSpPr>
              <a:cxnSpLocks/>
              <a:stCxn id="657" idx="3"/>
              <a:endCxn id="608" idx="1"/>
            </p:cNvCxnSpPr>
            <p:nvPr/>
          </p:nvCxnSpPr>
          <p:spPr>
            <a:xfrm>
              <a:off x="3155334" y="2163101"/>
              <a:ext cx="296821" cy="5522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E248E849-5C2C-4B77-8978-7FDA5B0EB770}"/>
                </a:ext>
              </a:extLst>
            </p:cNvPr>
            <p:cNvCxnSpPr>
              <a:cxnSpLocks/>
              <a:stCxn id="613" idx="3"/>
              <a:endCxn id="614" idx="1"/>
            </p:cNvCxnSpPr>
            <p:nvPr/>
          </p:nvCxnSpPr>
          <p:spPr>
            <a:xfrm>
              <a:off x="5943148" y="2175956"/>
              <a:ext cx="275708" cy="5617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B2343359-804B-4A14-987C-5DB68502A7CF}"/>
                </a:ext>
              </a:extLst>
            </p:cNvPr>
            <p:cNvCxnSpPr>
              <a:cxnSpLocks/>
              <a:stCxn id="614" idx="3"/>
              <a:endCxn id="615" idx="1"/>
            </p:cNvCxnSpPr>
            <p:nvPr/>
          </p:nvCxnSpPr>
          <p:spPr>
            <a:xfrm>
              <a:off x="7327954" y="2181573"/>
              <a:ext cx="285490" cy="872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C0DBF09A-04FE-4E8F-A246-68E7598F9FE7}"/>
                </a:ext>
              </a:extLst>
            </p:cNvPr>
            <p:cNvCxnSpPr>
              <a:cxnSpLocks/>
              <a:stCxn id="615" idx="3"/>
              <a:endCxn id="609" idx="1"/>
            </p:cNvCxnSpPr>
            <p:nvPr/>
          </p:nvCxnSpPr>
          <p:spPr>
            <a:xfrm flipV="1">
              <a:off x="8722542" y="2185848"/>
              <a:ext cx="269307" cy="4448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A0B0D14A-A366-4EEC-8F1D-52783A70D31A}"/>
                </a:ext>
              </a:extLst>
            </p:cNvPr>
            <p:cNvCxnSpPr>
              <a:cxnSpLocks/>
              <a:stCxn id="608" idx="3"/>
              <a:endCxn id="613" idx="1"/>
            </p:cNvCxnSpPr>
            <p:nvPr/>
          </p:nvCxnSpPr>
          <p:spPr>
            <a:xfrm>
              <a:off x="4561253" y="2168623"/>
              <a:ext cx="272797" cy="733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94978E8B-6FB9-42C4-B9A3-518D8CB71F17}"/>
                </a:ext>
              </a:extLst>
            </p:cNvPr>
            <p:cNvSpPr/>
            <p:nvPr/>
          </p:nvSpPr>
          <p:spPr>
            <a:xfrm>
              <a:off x="2474387" y="1741118"/>
              <a:ext cx="680947" cy="84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628D365F-31B8-4E0E-89DC-526D20340C4D}"/>
                </a:ext>
              </a:extLst>
            </p:cNvPr>
            <p:cNvSpPr/>
            <p:nvPr/>
          </p:nvSpPr>
          <p:spPr>
            <a:xfrm>
              <a:off x="2544008" y="1854000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D2BC1A0B-9779-4AC8-9D9B-7684DA86AEF5}"/>
                </a:ext>
              </a:extLst>
            </p:cNvPr>
            <p:cNvSpPr/>
            <p:nvPr/>
          </p:nvSpPr>
          <p:spPr>
            <a:xfrm>
              <a:off x="2601424" y="2300459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8FE19ADB-016C-4FD8-A251-98C72CAF259F}"/>
                </a:ext>
              </a:extLst>
            </p:cNvPr>
            <p:cNvSpPr/>
            <p:nvPr/>
          </p:nvSpPr>
          <p:spPr>
            <a:xfrm>
              <a:off x="2810988" y="1942985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0734A8DB-0118-4013-9D29-BEA801847AF3}"/>
                </a:ext>
              </a:extLst>
            </p:cNvPr>
            <p:cNvSpPr/>
            <p:nvPr/>
          </p:nvSpPr>
          <p:spPr>
            <a:xfrm>
              <a:off x="2783147" y="2328451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662" name="Curved Connector 177">
              <a:extLst>
                <a:ext uri="{FF2B5EF4-FFF2-40B4-BE49-F238E27FC236}">
                  <a16:creationId xmlns:a16="http://schemas.microsoft.com/office/drawing/2014/main" id="{79881770-0847-45DC-82F1-1005758E041D}"/>
                </a:ext>
              </a:extLst>
            </p:cNvPr>
            <p:cNvCxnSpPr>
              <a:cxnSpLocks/>
              <a:stCxn id="658" idx="7"/>
              <a:endCxn id="660" idx="0"/>
            </p:cNvCxnSpPr>
            <p:nvPr/>
          </p:nvCxnSpPr>
          <p:spPr>
            <a:xfrm rot="16200000" flipH="1">
              <a:off x="2742362" y="1801670"/>
              <a:ext cx="67049" cy="215581"/>
            </a:xfrm>
            <a:prstGeom prst="curvedConnector3">
              <a:avLst>
                <a:gd name="adj1" fmla="val -63023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Curved Connector 178">
              <a:extLst>
                <a:ext uri="{FF2B5EF4-FFF2-40B4-BE49-F238E27FC236}">
                  <a16:creationId xmlns:a16="http://schemas.microsoft.com/office/drawing/2014/main" id="{8741CDC0-9A04-4F28-B429-91648D5921E1}"/>
                </a:ext>
              </a:extLst>
            </p:cNvPr>
            <p:cNvCxnSpPr>
              <a:cxnSpLocks/>
              <a:stCxn id="658" idx="4"/>
              <a:endCxn id="661" idx="0"/>
            </p:cNvCxnSpPr>
            <p:nvPr/>
          </p:nvCxnSpPr>
          <p:spPr>
            <a:xfrm rot="16200000" flipH="1">
              <a:off x="2573935" y="2046548"/>
              <a:ext cx="324665" cy="2391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Curved Connector 179">
              <a:extLst>
                <a:ext uri="{FF2B5EF4-FFF2-40B4-BE49-F238E27FC236}">
                  <a16:creationId xmlns:a16="http://schemas.microsoft.com/office/drawing/2014/main" id="{D9548611-8428-4E0D-9DCF-CDBDD5F5A07E}"/>
                </a:ext>
              </a:extLst>
            </p:cNvPr>
            <p:cNvCxnSpPr>
              <a:cxnSpLocks/>
              <a:stCxn id="660" idx="6"/>
              <a:endCxn id="660" idx="5"/>
            </p:cNvCxnSpPr>
            <p:nvPr/>
          </p:nvCxnSpPr>
          <p:spPr>
            <a:xfrm flipH="1">
              <a:off x="2935077" y="2017878"/>
              <a:ext cx="21290" cy="52957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Curved Connector 180">
              <a:extLst>
                <a:ext uri="{FF2B5EF4-FFF2-40B4-BE49-F238E27FC236}">
                  <a16:creationId xmlns:a16="http://schemas.microsoft.com/office/drawing/2014/main" id="{E6B3DDAE-661C-42EB-8255-F400BC935275}"/>
                </a:ext>
              </a:extLst>
            </p:cNvPr>
            <p:cNvCxnSpPr>
              <a:cxnSpLocks/>
              <a:stCxn id="660" idx="3"/>
              <a:endCxn id="659" idx="1"/>
            </p:cNvCxnSpPr>
            <p:nvPr/>
          </p:nvCxnSpPr>
          <p:spPr>
            <a:xfrm rot="5400000">
              <a:off x="2601716" y="2091833"/>
              <a:ext cx="251560" cy="2095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7" name="TextBox 262">
              <a:extLst>
                <a:ext uri="{FF2B5EF4-FFF2-40B4-BE49-F238E27FC236}">
                  <a16:creationId xmlns:a16="http://schemas.microsoft.com/office/drawing/2014/main" id="{FB79C889-90ED-4D28-89DA-93A55AD11C8D}"/>
                </a:ext>
              </a:extLst>
            </p:cNvPr>
            <p:cNvSpPr txBox="1"/>
            <p:nvPr/>
          </p:nvSpPr>
          <p:spPr>
            <a:xfrm>
              <a:off x="4207255" y="1839487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 dirty="0"/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810CB8A7-0B69-478E-B9F5-2427196C7770}"/>
              </a:ext>
            </a:extLst>
          </p:cNvPr>
          <p:cNvGrpSpPr/>
          <p:nvPr/>
        </p:nvGrpSpPr>
        <p:grpSpPr>
          <a:xfrm>
            <a:off x="1241269" y="5408267"/>
            <a:ext cx="8089752" cy="859852"/>
            <a:chOff x="2101092" y="1741118"/>
            <a:chExt cx="8089752" cy="859852"/>
          </a:xfrm>
        </p:grpSpPr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6CBBAFEA-A67C-4E3A-AAF6-5CE123E5536A}"/>
                </a:ext>
              </a:extLst>
            </p:cNvPr>
            <p:cNvCxnSpPr/>
            <p:nvPr/>
          </p:nvCxnSpPr>
          <p:spPr>
            <a:xfrm flipV="1">
              <a:off x="9816778" y="190216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Arrow Connector 669">
              <a:extLst>
                <a:ext uri="{FF2B5EF4-FFF2-40B4-BE49-F238E27FC236}">
                  <a16:creationId xmlns:a16="http://schemas.microsoft.com/office/drawing/2014/main" id="{7AA7E612-23CB-49D9-8947-1B2E47283D3E}"/>
                </a:ext>
              </a:extLst>
            </p:cNvPr>
            <p:cNvCxnSpPr/>
            <p:nvPr/>
          </p:nvCxnSpPr>
          <p:spPr>
            <a:xfrm flipV="1">
              <a:off x="9814210" y="201562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Arrow Connector 670">
              <a:extLst>
                <a:ext uri="{FF2B5EF4-FFF2-40B4-BE49-F238E27FC236}">
                  <a16:creationId xmlns:a16="http://schemas.microsoft.com/office/drawing/2014/main" id="{F758C5A2-5D96-466A-B4C9-DD95C545209B}"/>
                </a:ext>
              </a:extLst>
            </p:cNvPr>
            <p:cNvCxnSpPr/>
            <p:nvPr/>
          </p:nvCxnSpPr>
          <p:spPr>
            <a:xfrm flipV="1">
              <a:off x="9816778" y="213595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Arrow Connector 671">
              <a:extLst>
                <a:ext uri="{FF2B5EF4-FFF2-40B4-BE49-F238E27FC236}">
                  <a16:creationId xmlns:a16="http://schemas.microsoft.com/office/drawing/2014/main" id="{61296BE7-6D43-4A56-AFE0-18F36141CD6D}"/>
                </a:ext>
              </a:extLst>
            </p:cNvPr>
            <p:cNvCxnSpPr/>
            <p:nvPr/>
          </p:nvCxnSpPr>
          <p:spPr>
            <a:xfrm flipV="1">
              <a:off x="9816778" y="225067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Arrow Connector 672">
              <a:extLst>
                <a:ext uri="{FF2B5EF4-FFF2-40B4-BE49-F238E27FC236}">
                  <a16:creationId xmlns:a16="http://schemas.microsoft.com/office/drawing/2014/main" id="{724BC2CA-FA91-474C-8BF7-5E7F39639BBF}"/>
                </a:ext>
              </a:extLst>
            </p:cNvPr>
            <p:cNvCxnSpPr/>
            <p:nvPr/>
          </p:nvCxnSpPr>
          <p:spPr>
            <a:xfrm flipV="1">
              <a:off x="9816778" y="236989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>
              <a:extLst>
                <a:ext uri="{FF2B5EF4-FFF2-40B4-BE49-F238E27FC236}">
                  <a16:creationId xmlns:a16="http://schemas.microsoft.com/office/drawing/2014/main" id="{9EF86A82-34FE-49A2-9095-D22FFC7D91B9}"/>
                </a:ext>
              </a:extLst>
            </p:cNvPr>
            <p:cNvCxnSpPr/>
            <p:nvPr/>
          </p:nvCxnSpPr>
          <p:spPr>
            <a:xfrm flipV="1">
              <a:off x="9817545" y="248834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DBC49B0-E390-440A-A339-FC9917C8E0EB}"/>
                </a:ext>
              </a:extLst>
            </p:cNvPr>
            <p:cNvSpPr/>
            <p:nvPr/>
          </p:nvSpPr>
          <p:spPr>
            <a:xfrm>
              <a:off x="3452155" y="1752160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1E1A016F-5A20-49C4-900E-EBBB58CD697B}"/>
                </a:ext>
              </a:extLst>
            </p:cNvPr>
            <p:cNvSpPr/>
            <p:nvPr/>
          </p:nvSpPr>
          <p:spPr>
            <a:xfrm>
              <a:off x="8991849" y="1770728"/>
              <a:ext cx="836581" cy="83023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677" name="Freeform 442">
              <a:extLst>
                <a:ext uri="{FF2B5EF4-FFF2-40B4-BE49-F238E27FC236}">
                  <a16:creationId xmlns:a16="http://schemas.microsoft.com/office/drawing/2014/main" id="{4CB7694B-E341-4F08-9763-30596F8BC88D}"/>
                </a:ext>
              </a:extLst>
            </p:cNvPr>
            <p:cNvSpPr/>
            <p:nvPr/>
          </p:nvSpPr>
          <p:spPr>
            <a:xfrm>
              <a:off x="9109730" y="235011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BA6398F5-EE4E-431F-B3FD-27B69A9FD05B}"/>
                </a:ext>
              </a:extLst>
            </p:cNvPr>
            <p:cNvCxnSpPr/>
            <p:nvPr/>
          </p:nvCxnSpPr>
          <p:spPr>
            <a:xfrm>
              <a:off x="9552052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D6C9632F-8276-4467-9F00-B1F6DA7D4CFD}"/>
                </a:ext>
              </a:extLst>
            </p:cNvPr>
            <p:cNvCxnSpPr/>
            <p:nvPr/>
          </p:nvCxnSpPr>
          <p:spPr>
            <a:xfrm>
              <a:off x="9429617" y="235011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43540D27-51EB-4B21-B69C-85BCEAA8641D}"/>
                </a:ext>
              </a:extLst>
            </p:cNvPr>
            <p:cNvSpPr/>
            <p:nvPr/>
          </p:nvSpPr>
          <p:spPr>
            <a:xfrm>
              <a:off x="4834050" y="1759493"/>
              <a:ext cx="1109098" cy="8329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31FDA54F-498F-4508-979D-A3E92C4273C8}"/>
                </a:ext>
              </a:extLst>
            </p:cNvPr>
            <p:cNvSpPr/>
            <p:nvPr/>
          </p:nvSpPr>
          <p:spPr>
            <a:xfrm>
              <a:off x="6218856" y="1770727"/>
              <a:ext cx="1109098" cy="8216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C5B5F06-40CC-424C-A8C4-A296894D95DC}"/>
                </a:ext>
              </a:extLst>
            </p:cNvPr>
            <p:cNvSpPr/>
            <p:nvPr/>
          </p:nvSpPr>
          <p:spPr>
            <a:xfrm>
              <a:off x="7613444" y="1779621"/>
              <a:ext cx="1109098" cy="8213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683" name="Freeform 355">
              <a:extLst>
                <a:ext uri="{FF2B5EF4-FFF2-40B4-BE49-F238E27FC236}">
                  <a16:creationId xmlns:a16="http://schemas.microsoft.com/office/drawing/2014/main" id="{12EC076F-01D5-45B2-AF38-C9555C70ED69}"/>
                </a:ext>
              </a:extLst>
            </p:cNvPr>
            <p:cNvSpPr/>
            <p:nvPr/>
          </p:nvSpPr>
          <p:spPr>
            <a:xfrm>
              <a:off x="9108992" y="1832485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A5C39E57-DDAA-47F1-803A-E6223E793A6C}"/>
                </a:ext>
              </a:extLst>
            </p:cNvPr>
            <p:cNvCxnSpPr/>
            <p:nvPr/>
          </p:nvCxnSpPr>
          <p:spPr>
            <a:xfrm>
              <a:off x="9551314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2D62334A-14DE-4017-B208-95054D4AADB4}"/>
                </a:ext>
              </a:extLst>
            </p:cNvPr>
            <p:cNvCxnSpPr/>
            <p:nvPr/>
          </p:nvCxnSpPr>
          <p:spPr>
            <a:xfrm>
              <a:off x="9428879" y="1832485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Freeform 352">
              <a:extLst>
                <a:ext uri="{FF2B5EF4-FFF2-40B4-BE49-F238E27FC236}">
                  <a16:creationId xmlns:a16="http://schemas.microsoft.com/office/drawing/2014/main" id="{29216A54-2A49-4703-94D0-A81B6E452DE9}"/>
                </a:ext>
              </a:extLst>
            </p:cNvPr>
            <p:cNvSpPr/>
            <p:nvPr/>
          </p:nvSpPr>
          <p:spPr>
            <a:xfrm>
              <a:off x="9109730" y="2098387"/>
              <a:ext cx="547511" cy="170200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BE93E3FC-80EC-4022-8D8B-E0C0DF320F1D}"/>
                </a:ext>
              </a:extLst>
            </p:cNvPr>
            <p:cNvCxnSpPr/>
            <p:nvPr/>
          </p:nvCxnSpPr>
          <p:spPr>
            <a:xfrm>
              <a:off x="9552052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C41B3EAB-B7A3-4326-B3D5-EBF0DB7EF240}"/>
                </a:ext>
              </a:extLst>
            </p:cNvPr>
            <p:cNvCxnSpPr/>
            <p:nvPr/>
          </p:nvCxnSpPr>
          <p:spPr>
            <a:xfrm>
              <a:off x="9429617" y="2098387"/>
              <a:ext cx="0" cy="1702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id="{4F99461B-B0F7-44B0-A18C-58BCF479BB21}"/>
                </a:ext>
              </a:extLst>
            </p:cNvPr>
            <p:cNvCxnSpPr/>
            <p:nvPr/>
          </p:nvCxnSpPr>
          <p:spPr>
            <a:xfrm flipV="1">
              <a:off x="2103660" y="187722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Arrow Connector 689">
              <a:extLst>
                <a:ext uri="{FF2B5EF4-FFF2-40B4-BE49-F238E27FC236}">
                  <a16:creationId xmlns:a16="http://schemas.microsoft.com/office/drawing/2014/main" id="{6B11D18F-E4A5-4337-928B-B7439FA1F0AD}"/>
                </a:ext>
              </a:extLst>
            </p:cNvPr>
            <p:cNvCxnSpPr/>
            <p:nvPr/>
          </p:nvCxnSpPr>
          <p:spPr>
            <a:xfrm flipV="1">
              <a:off x="2101092" y="1990680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id="{D984B104-E580-4F1C-BCE8-73B86E1507D2}"/>
                </a:ext>
              </a:extLst>
            </p:cNvPr>
            <p:cNvCxnSpPr/>
            <p:nvPr/>
          </p:nvCxnSpPr>
          <p:spPr>
            <a:xfrm flipV="1">
              <a:off x="2103660" y="2111011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Arrow Connector 691">
              <a:extLst>
                <a:ext uri="{FF2B5EF4-FFF2-40B4-BE49-F238E27FC236}">
                  <a16:creationId xmlns:a16="http://schemas.microsoft.com/office/drawing/2014/main" id="{9B1B977A-0953-4C28-80B8-1074A436CC50}"/>
                </a:ext>
              </a:extLst>
            </p:cNvPr>
            <p:cNvCxnSpPr/>
            <p:nvPr/>
          </p:nvCxnSpPr>
          <p:spPr>
            <a:xfrm flipV="1">
              <a:off x="2103660" y="2225735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id="{A9343D10-BCB1-4305-996D-761FB639422E}"/>
                </a:ext>
              </a:extLst>
            </p:cNvPr>
            <p:cNvCxnSpPr/>
            <p:nvPr/>
          </p:nvCxnSpPr>
          <p:spPr>
            <a:xfrm flipV="1">
              <a:off x="2103660" y="234495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Arrow Connector 693">
              <a:extLst>
                <a:ext uri="{FF2B5EF4-FFF2-40B4-BE49-F238E27FC236}">
                  <a16:creationId xmlns:a16="http://schemas.microsoft.com/office/drawing/2014/main" id="{C7B959FE-2EB0-4C81-AAA2-BE36E4F76295}"/>
                </a:ext>
              </a:extLst>
            </p:cNvPr>
            <p:cNvCxnSpPr/>
            <p:nvPr/>
          </p:nvCxnSpPr>
          <p:spPr>
            <a:xfrm flipV="1">
              <a:off x="2104427" y="2463406"/>
              <a:ext cx="3732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DF8E6E47-8FFC-4C21-A084-3FDD1B01227B}"/>
                </a:ext>
              </a:extLst>
            </p:cNvPr>
            <p:cNvSpPr/>
            <p:nvPr/>
          </p:nvSpPr>
          <p:spPr>
            <a:xfrm>
              <a:off x="3554762" y="181389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ECE75E58-AD45-4D13-9A29-3941BC2A1322}"/>
                </a:ext>
              </a:extLst>
            </p:cNvPr>
            <p:cNvSpPr/>
            <p:nvPr/>
          </p:nvSpPr>
          <p:spPr>
            <a:xfrm>
              <a:off x="3554762" y="206508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174E0F31-95CF-45EF-8A94-AC8959BDA031}"/>
                </a:ext>
              </a:extLst>
            </p:cNvPr>
            <p:cNvSpPr/>
            <p:nvPr/>
          </p:nvSpPr>
          <p:spPr>
            <a:xfrm>
              <a:off x="3554762" y="231799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98" name="Trapezoid 697">
              <a:extLst>
                <a:ext uri="{FF2B5EF4-FFF2-40B4-BE49-F238E27FC236}">
                  <a16:creationId xmlns:a16="http://schemas.microsoft.com/office/drawing/2014/main" id="{BBD810F0-2654-4BCA-8EAA-20E44B3B287A}"/>
                </a:ext>
              </a:extLst>
            </p:cNvPr>
            <p:cNvSpPr/>
            <p:nvPr/>
          </p:nvSpPr>
          <p:spPr>
            <a:xfrm rot="5400000">
              <a:off x="4215264" y="178460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699" name="Trapezoid 698">
              <a:extLst>
                <a:ext uri="{FF2B5EF4-FFF2-40B4-BE49-F238E27FC236}">
                  <a16:creationId xmlns:a16="http://schemas.microsoft.com/office/drawing/2014/main" id="{4F7C9369-E951-40DE-8E2D-9491F9946262}"/>
                </a:ext>
              </a:extLst>
            </p:cNvPr>
            <p:cNvSpPr/>
            <p:nvPr/>
          </p:nvSpPr>
          <p:spPr>
            <a:xfrm rot="5400000">
              <a:off x="4219894" y="203578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0" name="Trapezoid 699">
              <a:extLst>
                <a:ext uri="{FF2B5EF4-FFF2-40B4-BE49-F238E27FC236}">
                  <a16:creationId xmlns:a16="http://schemas.microsoft.com/office/drawing/2014/main" id="{726E523D-3F64-4EC0-A5A4-B1ADEE586023}"/>
                </a:ext>
              </a:extLst>
            </p:cNvPr>
            <p:cNvSpPr/>
            <p:nvPr/>
          </p:nvSpPr>
          <p:spPr>
            <a:xfrm rot="5400000">
              <a:off x="4219894" y="228869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08157092-7665-4122-9A64-DCBC4232D865}"/>
                </a:ext>
              </a:extLst>
            </p:cNvPr>
            <p:cNvSpPr/>
            <p:nvPr/>
          </p:nvSpPr>
          <p:spPr>
            <a:xfrm>
              <a:off x="4920081" y="1807723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169241A8-A0CB-4B9F-A92B-014F8AE38E7F}"/>
                </a:ext>
              </a:extLst>
            </p:cNvPr>
            <p:cNvSpPr/>
            <p:nvPr/>
          </p:nvSpPr>
          <p:spPr>
            <a:xfrm>
              <a:off x="4920081" y="205891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BFA8B6F8-84A9-4C90-8983-4030AD5E4502}"/>
                </a:ext>
              </a:extLst>
            </p:cNvPr>
            <p:cNvSpPr/>
            <p:nvPr/>
          </p:nvSpPr>
          <p:spPr>
            <a:xfrm>
              <a:off x="4920081" y="2311821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4" name="Trapezoid 703">
              <a:extLst>
                <a:ext uri="{FF2B5EF4-FFF2-40B4-BE49-F238E27FC236}">
                  <a16:creationId xmlns:a16="http://schemas.microsoft.com/office/drawing/2014/main" id="{AC3C4E0B-EB4A-4845-9D10-B5809C64B92B}"/>
                </a:ext>
              </a:extLst>
            </p:cNvPr>
            <p:cNvSpPr/>
            <p:nvPr/>
          </p:nvSpPr>
          <p:spPr>
            <a:xfrm rot="5400000">
              <a:off x="5580583" y="1778430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5" name="Trapezoid 704">
              <a:extLst>
                <a:ext uri="{FF2B5EF4-FFF2-40B4-BE49-F238E27FC236}">
                  <a16:creationId xmlns:a16="http://schemas.microsoft.com/office/drawing/2014/main" id="{BAA9AB8B-98E2-4429-B4EB-B37FD4DEAA31}"/>
                </a:ext>
              </a:extLst>
            </p:cNvPr>
            <p:cNvSpPr/>
            <p:nvPr/>
          </p:nvSpPr>
          <p:spPr>
            <a:xfrm rot="5400000">
              <a:off x="5585213" y="202961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6" name="Trapezoid 705">
              <a:extLst>
                <a:ext uri="{FF2B5EF4-FFF2-40B4-BE49-F238E27FC236}">
                  <a16:creationId xmlns:a16="http://schemas.microsoft.com/office/drawing/2014/main" id="{021FCD24-E24A-4FD6-9A15-56AE730578DE}"/>
                </a:ext>
              </a:extLst>
            </p:cNvPr>
            <p:cNvSpPr/>
            <p:nvPr/>
          </p:nvSpPr>
          <p:spPr>
            <a:xfrm rot="5400000">
              <a:off x="5585213" y="2282528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6EA1BAC4-9466-44DD-B689-084973DC83F8}"/>
                </a:ext>
              </a:extLst>
            </p:cNvPr>
            <p:cNvSpPr/>
            <p:nvPr/>
          </p:nvSpPr>
          <p:spPr>
            <a:xfrm>
              <a:off x="6319386" y="1825204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87B25FB9-4B25-4D33-9302-FD73F0D015EB}"/>
                </a:ext>
              </a:extLst>
            </p:cNvPr>
            <p:cNvSpPr/>
            <p:nvPr/>
          </p:nvSpPr>
          <p:spPr>
            <a:xfrm>
              <a:off x="6319386" y="207639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E66443C8-1823-417B-B8CF-876DF7873D8F}"/>
                </a:ext>
              </a:extLst>
            </p:cNvPr>
            <p:cNvSpPr/>
            <p:nvPr/>
          </p:nvSpPr>
          <p:spPr>
            <a:xfrm>
              <a:off x="6319386" y="232930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0" name="Trapezoid 709">
              <a:extLst>
                <a:ext uri="{FF2B5EF4-FFF2-40B4-BE49-F238E27FC236}">
                  <a16:creationId xmlns:a16="http://schemas.microsoft.com/office/drawing/2014/main" id="{9BCFDAD0-CFFA-466C-9AD0-1DA31EA1BEAB}"/>
                </a:ext>
              </a:extLst>
            </p:cNvPr>
            <p:cNvSpPr/>
            <p:nvPr/>
          </p:nvSpPr>
          <p:spPr>
            <a:xfrm rot="5400000">
              <a:off x="6979888" y="1795911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1" name="Trapezoid 710">
              <a:extLst>
                <a:ext uri="{FF2B5EF4-FFF2-40B4-BE49-F238E27FC236}">
                  <a16:creationId xmlns:a16="http://schemas.microsoft.com/office/drawing/2014/main" id="{4311DE85-CE3A-49BA-BABB-BF292CB8AA87}"/>
                </a:ext>
              </a:extLst>
            </p:cNvPr>
            <p:cNvSpPr/>
            <p:nvPr/>
          </p:nvSpPr>
          <p:spPr>
            <a:xfrm rot="5400000">
              <a:off x="6984518" y="204709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2" name="Trapezoid 711">
              <a:extLst>
                <a:ext uri="{FF2B5EF4-FFF2-40B4-BE49-F238E27FC236}">
                  <a16:creationId xmlns:a16="http://schemas.microsoft.com/office/drawing/2014/main" id="{911BD7A0-A224-4503-9B8A-EB632C265CDD}"/>
                </a:ext>
              </a:extLst>
            </p:cNvPr>
            <p:cNvSpPr/>
            <p:nvPr/>
          </p:nvSpPr>
          <p:spPr>
            <a:xfrm rot="5400000">
              <a:off x="6984518" y="230000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935EB1FD-DBC6-4797-8A56-87F82D974D8B}"/>
                </a:ext>
              </a:extLst>
            </p:cNvPr>
            <p:cNvSpPr/>
            <p:nvPr/>
          </p:nvSpPr>
          <p:spPr>
            <a:xfrm>
              <a:off x="7715935" y="1836152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6CD1A6AC-10FD-4155-B35C-5B469B535006}"/>
                </a:ext>
              </a:extLst>
            </p:cNvPr>
            <p:cNvSpPr/>
            <p:nvPr/>
          </p:nvSpPr>
          <p:spPr>
            <a:xfrm>
              <a:off x="7715935" y="208734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E2B5D02-5F45-46E6-A987-0BF70D711126}"/>
                </a:ext>
              </a:extLst>
            </p:cNvPr>
            <p:cNvSpPr/>
            <p:nvPr/>
          </p:nvSpPr>
          <p:spPr>
            <a:xfrm>
              <a:off x="7715935" y="2340250"/>
              <a:ext cx="523295" cy="2082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6" name="Trapezoid 715">
              <a:extLst>
                <a:ext uri="{FF2B5EF4-FFF2-40B4-BE49-F238E27FC236}">
                  <a16:creationId xmlns:a16="http://schemas.microsoft.com/office/drawing/2014/main" id="{0975A250-2EB5-44B9-8448-B68897058F9C}"/>
                </a:ext>
              </a:extLst>
            </p:cNvPr>
            <p:cNvSpPr/>
            <p:nvPr/>
          </p:nvSpPr>
          <p:spPr>
            <a:xfrm rot="5400000">
              <a:off x="8376437" y="1806859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7" name="Trapezoid 716">
              <a:extLst>
                <a:ext uri="{FF2B5EF4-FFF2-40B4-BE49-F238E27FC236}">
                  <a16:creationId xmlns:a16="http://schemas.microsoft.com/office/drawing/2014/main" id="{81A9E198-A11E-4B90-AC23-445DD00EBD00}"/>
                </a:ext>
              </a:extLst>
            </p:cNvPr>
            <p:cNvSpPr/>
            <p:nvPr/>
          </p:nvSpPr>
          <p:spPr>
            <a:xfrm rot="5400000">
              <a:off x="8381067" y="205804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18" name="Trapezoid 717">
              <a:extLst>
                <a:ext uri="{FF2B5EF4-FFF2-40B4-BE49-F238E27FC236}">
                  <a16:creationId xmlns:a16="http://schemas.microsoft.com/office/drawing/2014/main" id="{D50FBCE1-3E7A-4598-957E-92E8A84E4AE1}"/>
                </a:ext>
              </a:extLst>
            </p:cNvPr>
            <p:cNvSpPr/>
            <p:nvPr/>
          </p:nvSpPr>
          <p:spPr>
            <a:xfrm rot="5400000">
              <a:off x="8381067" y="2310957"/>
              <a:ext cx="208213" cy="266798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id="{CFE9FABF-D4D8-4D59-B7A1-4B23BEA6BA88}"/>
                </a:ext>
              </a:extLst>
            </p:cNvPr>
            <p:cNvCxnSpPr>
              <a:cxnSpLocks/>
              <a:stCxn id="724" idx="3"/>
              <a:endCxn id="675" idx="1"/>
            </p:cNvCxnSpPr>
            <p:nvPr/>
          </p:nvCxnSpPr>
          <p:spPr>
            <a:xfrm>
              <a:off x="3155334" y="2163101"/>
              <a:ext cx="296821" cy="5522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Arrow Connector 719">
              <a:extLst>
                <a:ext uri="{FF2B5EF4-FFF2-40B4-BE49-F238E27FC236}">
                  <a16:creationId xmlns:a16="http://schemas.microsoft.com/office/drawing/2014/main" id="{C3400C3A-7DA5-4EE0-BA04-77C481F63688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5943148" y="2175956"/>
              <a:ext cx="275708" cy="5617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Straight Arrow Connector 720">
              <a:extLst>
                <a:ext uri="{FF2B5EF4-FFF2-40B4-BE49-F238E27FC236}">
                  <a16:creationId xmlns:a16="http://schemas.microsoft.com/office/drawing/2014/main" id="{9CCBC0F0-7157-40C8-9215-7BD4E194A1FC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7327954" y="2181573"/>
              <a:ext cx="285490" cy="872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id="{01079AFC-67E0-4C30-B3B5-6ECD861F0E49}"/>
                </a:ext>
              </a:extLst>
            </p:cNvPr>
            <p:cNvCxnSpPr>
              <a:cxnSpLocks/>
              <a:stCxn id="682" idx="3"/>
              <a:endCxn id="676" idx="1"/>
            </p:cNvCxnSpPr>
            <p:nvPr/>
          </p:nvCxnSpPr>
          <p:spPr>
            <a:xfrm flipV="1">
              <a:off x="8722542" y="2185848"/>
              <a:ext cx="269307" cy="4448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3D8E8A04-3292-45F7-941F-B839A1DC6176}"/>
                </a:ext>
              </a:extLst>
            </p:cNvPr>
            <p:cNvCxnSpPr>
              <a:cxnSpLocks/>
              <a:stCxn id="675" idx="3"/>
              <a:endCxn id="680" idx="1"/>
            </p:cNvCxnSpPr>
            <p:nvPr/>
          </p:nvCxnSpPr>
          <p:spPr>
            <a:xfrm>
              <a:off x="4561253" y="2168623"/>
              <a:ext cx="272797" cy="7333"/>
            </a:xfrm>
            <a:prstGeom prst="straightConnector1">
              <a:avLst/>
            </a:prstGeom>
            <a:ln w="19050" cmpd="sng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A4682B8F-BA8C-4BD5-BFDF-4768D70FAF33}"/>
                </a:ext>
              </a:extLst>
            </p:cNvPr>
            <p:cNvSpPr/>
            <p:nvPr/>
          </p:nvSpPr>
          <p:spPr>
            <a:xfrm>
              <a:off x="2474387" y="1741118"/>
              <a:ext cx="680947" cy="84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BEA1917F-637C-489C-89EC-44228865BCD9}"/>
                </a:ext>
              </a:extLst>
            </p:cNvPr>
            <p:cNvSpPr/>
            <p:nvPr/>
          </p:nvSpPr>
          <p:spPr>
            <a:xfrm>
              <a:off x="2544008" y="1854000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4627E80F-0760-4146-9490-5D46D39B0FC6}"/>
                </a:ext>
              </a:extLst>
            </p:cNvPr>
            <p:cNvSpPr/>
            <p:nvPr/>
          </p:nvSpPr>
          <p:spPr>
            <a:xfrm>
              <a:off x="2601424" y="2300459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41D04678-E87B-4792-B12C-44DD739B6907}"/>
                </a:ext>
              </a:extLst>
            </p:cNvPr>
            <p:cNvSpPr/>
            <p:nvPr/>
          </p:nvSpPr>
          <p:spPr>
            <a:xfrm>
              <a:off x="2810988" y="1942985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1AEBA7D3-DB8C-40C3-8213-8EE669C68676}"/>
                </a:ext>
              </a:extLst>
            </p:cNvPr>
            <p:cNvSpPr/>
            <p:nvPr/>
          </p:nvSpPr>
          <p:spPr>
            <a:xfrm>
              <a:off x="2783147" y="2328451"/>
              <a:ext cx="145379" cy="149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729" name="Curved Connector 177">
              <a:extLst>
                <a:ext uri="{FF2B5EF4-FFF2-40B4-BE49-F238E27FC236}">
                  <a16:creationId xmlns:a16="http://schemas.microsoft.com/office/drawing/2014/main" id="{943FFCED-07BF-4570-A430-4851B78DCD8F}"/>
                </a:ext>
              </a:extLst>
            </p:cNvPr>
            <p:cNvCxnSpPr>
              <a:cxnSpLocks/>
              <a:stCxn id="725" idx="7"/>
              <a:endCxn id="727" idx="0"/>
            </p:cNvCxnSpPr>
            <p:nvPr/>
          </p:nvCxnSpPr>
          <p:spPr>
            <a:xfrm rot="16200000" flipH="1">
              <a:off x="2742362" y="1801670"/>
              <a:ext cx="67049" cy="215581"/>
            </a:xfrm>
            <a:prstGeom prst="curvedConnector3">
              <a:avLst>
                <a:gd name="adj1" fmla="val -63023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Curved Connector 178">
              <a:extLst>
                <a:ext uri="{FF2B5EF4-FFF2-40B4-BE49-F238E27FC236}">
                  <a16:creationId xmlns:a16="http://schemas.microsoft.com/office/drawing/2014/main" id="{6448C223-923E-467B-9270-EAE3E204ACF7}"/>
                </a:ext>
              </a:extLst>
            </p:cNvPr>
            <p:cNvCxnSpPr>
              <a:cxnSpLocks/>
              <a:stCxn id="725" idx="4"/>
              <a:endCxn id="728" idx="0"/>
            </p:cNvCxnSpPr>
            <p:nvPr/>
          </p:nvCxnSpPr>
          <p:spPr>
            <a:xfrm rot="16200000" flipH="1">
              <a:off x="2573935" y="2046548"/>
              <a:ext cx="324665" cy="2391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Curved Connector 179">
              <a:extLst>
                <a:ext uri="{FF2B5EF4-FFF2-40B4-BE49-F238E27FC236}">
                  <a16:creationId xmlns:a16="http://schemas.microsoft.com/office/drawing/2014/main" id="{3566BFB1-0F65-4AC3-990D-0FD74CA351CE}"/>
                </a:ext>
              </a:extLst>
            </p:cNvPr>
            <p:cNvCxnSpPr>
              <a:cxnSpLocks/>
              <a:stCxn id="727" idx="6"/>
              <a:endCxn id="727" idx="5"/>
            </p:cNvCxnSpPr>
            <p:nvPr/>
          </p:nvCxnSpPr>
          <p:spPr>
            <a:xfrm flipH="1">
              <a:off x="2935077" y="2017878"/>
              <a:ext cx="21290" cy="52957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Curved Connector 180">
              <a:extLst>
                <a:ext uri="{FF2B5EF4-FFF2-40B4-BE49-F238E27FC236}">
                  <a16:creationId xmlns:a16="http://schemas.microsoft.com/office/drawing/2014/main" id="{3CB0F816-04A2-48F5-BCA2-8D0732AB030C}"/>
                </a:ext>
              </a:extLst>
            </p:cNvPr>
            <p:cNvCxnSpPr>
              <a:cxnSpLocks/>
              <a:stCxn id="727" idx="3"/>
              <a:endCxn id="726" idx="1"/>
            </p:cNvCxnSpPr>
            <p:nvPr/>
          </p:nvCxnSpPr>
          <p:spPr>
            <a:xfrm rot="5400000">
              <a:off x="2601716" y="2091833"/>
              <a:ext cx="251560" cy="2095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3" name="TextBox 261">
              <a:extLst>
                <a:ext uri="{FF2B5EF4-FFF2-40B4-BE49-F238E27FC236}">
                  <a16:creationId xmlns:a16="http://schemas.microsoft.com/office/drawing/2014/main" id="{872C16E2-19E6-4414-A246-3C929DD9B718}"/>
                </a:ext>
              </a:extLst>
            </p:cNvPr>
            <p:cNvSpPr txBox="1"/>
            <p:nvPr/>
          </p:nvSpPr>
          <p:spPr>
            <a:xfrm>
              <a:off x="3558927" y="1825889"/>
              <a:ext cx="53644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734" name="TextBox 262">
              <a:extLst>
                <a:ext uri="{FF2B5EF4-FFF2-40B4-BE49-F238E27FC236}">
                  <a16:creationId xmlns:a16="http://schemas.microsoft.com/office/drawing/2014/main" id="{7FD76962-8F68-4261-85F9-940911D12FF6}"/>
                </a:ext>
              </a:extLst>
            </p:cNvPr>
            <p:cNvSpPr txBox="1"/>
            <p:nvPr/>
          </p:nvSpPr>
          <p:spPr>
            <a:xfrm>
              <a:off x="4207255" y="1839487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 dirty="0"/>
            </a:p>
          </p:txBody>
        </p:sp>
      </p:grpSp>
      <p:sp>
        <p:nvSpPr>
          <p:cNvPr id="739" name="TextBox 738">
            <a:extLst>
              <a:ext uri="{FF2B5EF4-FFF2-40B4-BE49-F238E27FC236}">
                <a16:creationId xmlns:a16="http://schemas.microsoft.com/office/drawing/2014/main" id="{9245C144-2EB2-4994-9E3F-0778A2D42BC7}"/>
              </a:ext>
            </a:extLst>
          </p:cNvPr>
          <p:cNvSpPr txBox="1"/>
          <p:nvPr/>
        </p:nvSpPr>
        <p:spPr>
          <a:xfrm>
            <a:off x="9529949" y="3070366"/>
            <a:ext cx="7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0</a:t>
            </a:r>
          </a:p>
        </p:txBody>
      </p:sp>
      <p:sp>
        <p:nvSpPr>
          <p:cNvPr id="740" name="TextBox 739">
            <a:extLst>
              <a:ext uri="{FF2B5EF4-FFF2-40B4-BE49-F238E27FC236}">
                <a16:creationId xmlns:a16="http://schemas.microsoft.com/office/drawing/2014/main" id="{A5FDEDEB-1B15-407D-99A9-5629E4D51610}"/>
              </a:ext>
            </a:extLst>
          </p:cNvPr>
          <p:cNvSpPr txBox="1"/>
          <p:nvPr/>
        </p:nvSpPr>
        <p:spPr>
          <a:xfrm>
            <a:off x="9529949" y="4057898"/>
            <a:ext cx="7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1</a:t>
            </a:r>
          </a:p>
        </p:txBody>
      </p:sp>
      <p:sp>
        <p:nvSpPr>
          <p:cNvPr id="741" name="TextBox 740">
            <a:extLst>
              <a:ext uri="{FF2B5EF4-FFF2-40B4-BE49-F238E27FC236}">
                <a16:creationId xmlns:a16="http://schemas.microsoft.com/office/drawing/2014/main" id="{AFB63CF4-4DA0-4710-8E6B-F03F1EEC48DB}"/>
              </a:ext>
            </a:extLst>
          </p:cNvPr>
          <p:cNvSpPr txBox="1"/>
          <p:nvPr/>
        </p:nvSpPr>
        <p:spPr>
          <a:xfrm>
            <a:off x="9529182" y="5010143"/>
            <a:ext cx="7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2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30E209AF-3249-401D-A69A-5C643A82C59B}"/>
              </a:ext>
            </a:extLst>
          </p:cNvPr>
          <p:cNvSpPr txBox="1"/>
          <p:nvPr/>
        </p:nvSpPr>
        <p:spPr>
          <a:xfrm>
            <a:off x="9529657" y="5976726"/>
            <a:ext cx="7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3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06C99551-3679-4782-B767-F7649A00E6BB}"/>
              </a:ext>
            </a:extLst>
          </p:cNvPr>
          <p:cNvSpPr txBox="1"/>
          <p:nvPr/>
        </p:nvSpPr>
        <p:spPr>
          <a:xfrm>
            <a:off x="953811" y="1750165"/>
            <a:ext cx="93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256B</a:t>
            </a:r>
            <a:r>
              <a:rPr lang="en-US" sz="2800" dirty="0"/>
              <a:t> of payload per packet </a:t>
            </a:r>
            <a:r>
              <a:rPr lang="en-US" sz="2800" dirty="0">
                <a:ea typeface="Intel Clear" panose="020B0604020203020204" pitchFamily="34" charset="0"/>
                <a:cs typeface="Intel Clear" panose="020B0604020203020204" pitchFamily="34" charset="0"/>
              </a:rPr>
              <a:t>→</a:t>
            </a:r>
            <a:r>
              <a:rPr lang="en-US" sz="2800" dirty="0"/>
              <a:t> </a:t>
            </a:r>
            <a:r>
              <a:rPr lang="en-US" sz="2800" b="1" dirty="0"/>
              <a:t>75.7%</a:t>
            </a:r>
            <a:r>
              <a:rPr lang="en-US" sz="2800" dirty="0"/>
              <a:t> network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8C181-983E-F248-991C-18DB1E3A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CE053-FCA1-5A45-9B5A-08943F15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43D95-E824-9A47-9902-F2AFC78A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8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6FFF54DF-2D0F-8348-84A0-241DC0D47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1648" y="4816003"/>
            <a:ext cx="4522507" cy="1418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8C79B-9DF8-F849-9702-01B582A0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6" y="365125"/>
            <a:ext cx="10515600" cy="919011"/>
          </a:xfrm>
        </p:spPr>
        <p:txBody>
          <a:bodyPr/>
          <a:lstStyle/>
          <a:p>
            <a:r>
              <a:rPr lang="en-US" dirty="0"/>
              <a:t>A closer look at model synchronization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F2388-1BB1-D24F-AC4C-2FE254AFF82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86015" y="3640906"/>
            <a:ext cx="3816320" cy="118631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4561E6-57A8-2640-9E96-F73F1F5E157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6604768" y="3645321"/>
            <a:ext cx="3999414" cy="119072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9943B7F-9730-764E-98C5-AED24F076D5E}"/>
              </a:ext>
            </a:extLst>
          </p:cNvPr>
          <p:cNvSpPr txBox="1"/>
          <p:nvPr/>
        </p:nvSpPr>
        <p:spPr>
          <a:xfrm>
            <a:off x="5709629" y="6212748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Switch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7671E9-D899-0645-B0E7-085219A2AFC8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4592070" y="3645321"/>
            <a:ext cx="1195357" cy="119072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B6D70-E57F-CF4E-92DE-BA11E33104C3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6142797" y="3635594"/>
            <a:ext cx="1455330" cy="120045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B7C9168-C020-C647-9B5B-80B97B7D39A0}"/>
              </a:ext>
            </a:extLst>
          </p:cNvPr>
          <p:cNvCxnSpPr>
            <a:cxnSpLocks/>
          </p:cNvCxnSpPr>
          <p:nvPr/>
        </p:nvCxnSpPr>
        <p:spPr>
          <a:xfrm flipH="1" flipV="1">
            <a:off x="2553402" y="4170388"/>
            <a:ext cx="963256" cy="295595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1C24D2-A488-5842-9FFF-EFEB9737FC38}"/>
              </a:ext>
            </a:extLst>
          </p:cNvPr>
          <p:cNvCxnSpPr>
            <a:cxnSpLocks/>
          </p:cNvCxnSpPr>
          <p:nvPr/>
        </p:nvCxnSpPr>
        <p:spPr>
          <a:xfrm>
            <a:off x="2668907" y="3851387"/>
            <a:ext cx="1130053" cy="31900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784AE99-AF72-8048-B2E2-4386F9873329}"/>
              </a:ext>
            </a:extLst>
          </p:cNvPr>
          <p:cNvCxnSpPr>
            <a:cxnSpLocks/>
          </p:cNvCxnSpPr>
          <p:nvPr/>
        </p:nvCxnSpPr>
        <p:spPr>
          <a:xfrm flipH="1" flipV="1">
            <a:off x="4539975" y="4010887"/>
            <a:ext cx="633853" cy="455096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BF933BF-CF98-E243-BF4F-7BA54AA219A0}"/>
              </a:ext>
            </a:extLst>
          </p:cNvPr>
          <p:cNvCxnSpPr>
            <a:cxnSpLocks/>
          </p:cNvCxnSpPr>
          <p:nvPr/>
        </p:nvCxnSpPr>
        <p:spPr>
          <a:xfrm flipV="1">
            <a:off x="6343726" y="3976100"/>
            <a:ext cx="500358" cy="489884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211414D-DFE2-BF48-A16F-46391195546B}"/>
              </a:ext>
            </a:extLst>
          </p:cNvPr>
          <p:cNvCxnSpPr>
            <a:cxnSpLocks/>
          </p:cNvCxnSpPr>
          <p:nvPr/>
        </p:nvCxnSpPr>
        <p:spPr>
          <a:xfrm flipV="1">
            <a:off x="8488218" y="4104210"/>
            <a:ext cx="1023623" cy="355546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3C3891-E099-074B-91DD-52514DB93B8E}"/>
              </a:ext>
            </a:extLst>
          </p:cNvPr>
          <p:cNvCxnSpPr>
            <a:cxnSpLocks/>
          </p:cNvCxnSpPr>
          <p:nvPr/>
        </p:nvCxnSpPr>
        <p:spPr>
          <a:xfrm flipH="1">
            <a:off x="8367785" y="3851387"/>
            <a:ext cx="947626" cy="297213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04A7FC-C7AA-F946-935C-E9DF6F98F9F8}"/>
              </a:ext>
            </a:extLst>
          </p:cNvPr>
          <p:cNvCxnSpPr>
            <a:cxnSpLocks/>
          </p:cNvCxnSpPr>
          <p:nvPr/>
        </p:nvCxnSpPr>
        <p:spPr>
          <a:xfrm>
            <a:off x="5141993" y="3976099"/>
            <a:ext cx="502847" cy="361074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44501F6-AF49-A448-A163-290DD702C626}"/>
              </a:ext>
            </a:extLst>
          </p:cNvPr>
          <p:cNvCxnSpPr>
            <a:cxnSpLocks/>
          </p:cNvCxnSpPr>
          <p:nvPr/>
        </p:nvCxnSpPr>
        <p:spPr>
          <a:xfrm flipH="1">
            <a:off x="6811451" y="4098088"/>
            <a:ext cx="460616" cy="380292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DF19D7C-E9E2-3F48-912F-E12FDBC9534F}"/>
              </a:ext>
            </a:extLst>
          </p:cNvPr>
          <p:cNvSpPr txBox="1"/>
          <p:nvPr/>
        </p:nvSpPr>
        <p:spPr>
          <a:xfrm>
            <a:off x="212089" y="4665171"/>
            <a:ext cx="3863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Distributed ML scales poorly due to communication costs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243F10-E3E7-7D4D-925B-C8F0387B74A4}"/>
              </a:ext>
            </a:extLst>
          </p:cNvPr>
          <p:cNvSpPr txBox="1"/>
          <p:nvPr/>
        </p:nvSpPr>
        <p:spPr>
          <a:xfrm>
            <a:off x="137970" y="203494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6E9DA0-03BA-4B4E-BA9C-6DA6618AC853}"/>
              </a:ext>
            </a:extLst>
          </p:cNvPr>
          <p:cNvGrpSpPr/>
          <p:nvPr/>
        </p:nvGrpSpPr>
        <p:grpSpPr>
          <a:xfrm>
            <a:off x="587132" y="2050646"/>
            <a:ext cx="1997765" cy="1590260"/>
            <a:chOff x="587132" y="2050646"/>
            <a:chExt cx="1997765" cy="159026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FC1F683-00DC-FD4C-8A37-07F799208630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457D17-07E6-CC43-B9D5-6B1BB6AB8B37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31D976D-587F-414C-A457-D3B856D7D033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1D5F26B8-B080-5047-B86B-D221F2CBAA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D8EB1B3-173D-EB48-A6A8-D18A08894B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8E8CFF0-045F-1646-BBF4-97F525955737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C43F74E-E7A1-EE4E-A371-B3E05C1A50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CA1A197-7979-9C41-935C-A4339A6513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1568E80-E1B8-0049-8010-7B74F89C53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CC0E5C7-5243-D84F-A3A3-AD82E096D839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62AB346-BEBE-144C-8434-F254F624B1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41D2673-7AD7-594E-A9D0-8CB3E79334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3F4472-63D1-494F-AA12-F8AE92C72D9D}"/>
                  </a:ext>
                </a:extLst>
              </p:cNvPr>
              <p:cNvCxnSpPr>
                <a:stCxn id="76" idx="6"/>
                <a:endCxn id="72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F23F8B6-0F69-B145-8E0F-60127BE47888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5419D0-FFFB-9044-8A15-55426A61920F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56E2A1E-49EC-884F-B743-0BD40752DFF0}"/>
                  </a:ext>
                </a:extLst>
              </p:cNvPr>
              <p:cNvCxnSpPr>
                <a:cxnSpLocks/>
                <a:stCxn id="77" idx="6"/>
                <a:endCxn id="72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FE64543-668F-B440-B2E0-B9393DBDDFD8}"/>
                  </a:ext>
                </a:extLst>
              </p:cNvPr>
              <p:cNvCxnSpPr>
                <a:cxnSpLocks/>
                <a:stCxn id="77" idx="6"/>
                <a:endCxn id="74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7FB9BCB-1FCF-D04A-A57F-85471E16CD2F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D7C848-F00E-424A-8BA4-BAF61FC03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9E1DBC9-72B0-9745-A9AF-C4BC1B9683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BBCDE3-30E9-E842-97ED-214AF4C9DC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9F74C95-D9AA-C64A-AA2B-84D8D24B99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BC97F95-76EA-FC43-B211-EDC177BCB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046D2E1-1C0A-824D-A3F2-31AB6005F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4" name="Picture 16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1036AF6-A6A6-E044-B036-87430C2A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159FC60-6AC0-3D4A-B250-9A14D18C9A34}"/>
              </a:ext>
            </a:extLst>
          </p:cNvPr>
          <p:cNvSpPr txBox="1"/>
          <p:nvPr/>
        </p:nvSpPr>
        <p:spPr>
          <a:xfrm>
            <a:off x="6157060" y="202963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70D4B4-76F2-194F-9C7E-1928C8812326}"/>
              </a:ext>
            </a:extLst>
          </p:cNvPr>
          <p:cNvGrpSpPr/>
          <p:nvPr/>
        </p:nvGrpSpPr>
        <p:grpSpPr>
          <a:xfrm>
            <a:off x="6599244" y="2045334"/>
            <a:ext cx="1997765" cy="1590260"/>
            <a:chOff x="6793744" y="2045334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5F24D5EE-AF00-774B-99DC-01385EA595D4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C2819F2-D1FD-5345-92DC-8F1F73436622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DC813FC-256B-404E-8E91-E187847060E6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6918B7E8-725F-5D43-BB6C-2DDF80E59D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AB0F933-7E35-CF4F-8FFC-FEADF7D424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FBAD9D7-5393-7545-BB3C-0BE5FB39585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A77837BA-0ABA-3342-9802-5E859CBD80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90B5DA71-EC58-0F45-B836-C4F438BC62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AFFDE71-3ADF-FC4D-8C6B-70D8711EE4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31D84D7-EC4C-B44A-9474-4412FF360E7D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399C16A-8B28-D44B-B814-B592D35939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599CE0FD-1485-4446-A058-5F316E2A37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03689E1-BEDB-C14C-AFC2-0B6D77BB7D84}"/>
                  </a:ext>
                </a:extLst>
              </p:cNvPr>
              <p:cNvCxnSpPr>
                <a:stCxn id="111" idx="6"/>
                <a:endCxn id="10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129506C-3ED5-BB4F-81E1-64F02A506ADB}"/>
                  </a:ext>
                </a:extLst>
              </p:cNvPr>
              <p:cNvCxnSpPr>
                <a:cxnSpLocks/>
                <a:stCxn id="111" idx="6"/>
                <a:endCxn id="10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C35E088-A960-A847-8036-49CEE2E0014B}"/>
                  </a:ext>
                </a:extLst>
              </p:cNvPr>
              <p:cNvCxnSpPr>
                <a:cxnSpLocks/>
                <a:stCxn id="111" idx="6"/>
                <a:endCxn id="11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B40B7D7-70C2-7E43-BBE1-D34CF4CCF83C}"/>
                  </a:ext>
                </a:extLst>
              </p:cNvPr>
              <p:cNvCxnSpPr>
                <a:cxnSpLocks/>
                <a:stCxn id="112" idx="6"/>
                <a:endCxn id="10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BDCB6B7-1B42-544B-8C18-F93759076828}"/>
                  </a:ext>
                </a:extLst>
              </p:cNvPr>
              <p:cNvCxnSpPr>
                <a:cxnSpLocks/>
                <a:stCxn id="112" idx="6"/>
                <a:endCxn id="10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AA87D1F-E777-044E-B3E3-F62E8FE9F91F}"/>
                  </a:ext>
                </a:extLst>
              </p:cNvPr>
              <p:cNvCxnSpPr>
                <a:cxnSpLocks/>
                <a:stCxn id="112" idx="6"/>
                <a:endCxn id="11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84653DC-E196-8F4F-9A38-4F28F7A35E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021CA82-6E70-B64F-B235-8CFD8043A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D65D7FF-560D-8E45-809F-8AEF30234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8B3331F-8BC0-B849-A97A-98F2020E8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F25B724-B3C3-A148-BEAD-26B2A8877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6E43B52-0635-F843-AA94-AD2C4D3CE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5" name="Picture 16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CB4141A1-1367-F444-979C-99489212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7249E479-525D-A341-995B-EF38C151FE09}"/>
              </a:ext>
            </a:extLst>
          </p:cNvPr>
          <p:cNvSpPr txBox="1"/>
          <p:nvPr/>
        </p:nvSpPr>
        <p:spPr>
          <a:xfrm flipH="1">
            <a:off x="3151004" y="203936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BC675B-4213-E847-990A-C5D1D07E17D7}"/>
              </a:ext>
            </a:extLst>
          </p:cNvPr>
          <p:cNvGrpSpPr/>
          <p:nvPr/>
        </p:nvGrpSpPr>
        <p:grpSpPr>
          <a:xfrm>
            <a:off x="3593188" y="2055061"/>
            <a:ext cx="1997765" cy="1590260"/>
            <a:chOff x="3262702" y="2055061"/>
            <a:chExt cx="1997765" cy="1590260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2ED43B1E-2CC0-1048-A77B-20ECE9646123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A873488-91C9-9D4D-B7C5-CCB38C33A55E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F4632A1-BD89-074C-A486-9ABCB981EC7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91D014F9-3CA3-AD4E-8B29-D4E93F62EF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1500A3E-E3A6-8D4E-B3F8-D6442FB39E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FB9CC5D5-4F88-4A47-A736-56AB0D50A94F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0C481A8B-A0A1-8A47-822E-D536119A05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D2C32F18-D04F-5942-AFB5-D895CBA135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A9CF48E2-2D46-454D-B2F6-256BE70EC2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5138DE3B-38EA-2941-AB2D-715B8990A5D0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DD09435D-14BB-0E45-A4FB-EAE466D6B1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3FDD83C-CFD0-4344-B733-B71708E7A2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CA36282-5FD5-2C4A-8798-BDD30EDF8DA1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ED61471-3284-C543-B5FF-51F38EE3BC74}"/>
                  </a:ext>
                </a:extLst>
              </p:cNvPr>
              <p:cNvCxnSpPr>
                <a:cxnSpLocks/>
                <a:stCxn id="136" idx="6"/>
                <a:endCxn id="134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60E52EC-ECDA-5246-A42A-2ED19F17FA63}"/>
                  </a:ext>
                </a:extLst>
              </p:cNvPr>
              <p:cNvCxnSpPr>
                <a:cxnSpLocks/>
                <a:stCxn id="136" idx="6"/>
                <a:endCxn id="135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B72ED77-B0A2-6640-BA01-41DB00E8BDF1}"/>
                  </a:ext>
                </a:extLst>
              </p:cNvPr>
              <p:cNvCxnSpPr>
                <a:cxnSpLocks/>
                <a:stCxn id="137" idx="6"/>
                <a:endCxn id="133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E8D4305-6CC0-5946-9CEC-6F78208771BE}"/>
                  </a:ext>
                </a:extLst>
              </p:cNvPr>
              <p:cNvCxnSpPr>
                <a:cxnSpLocks/>
                <a:stCxn id="137" idx="6"/>
                <a:endCxn id="134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523BDE6-3F34-DF45-A3B1-37847E6A3AC3}"/>
                  </a:ext>
                </a:extLst>
              </p:cNvPr>
              <p:cNvCxnSpPr>
                <a:cxnSpLocks/>
                <a:stCxn id="137" idx="6"/>
                <a:endCxn id="135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827C24A-91FC-D049-BF7B-9B3CB530C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E0C0255-DEAC-BD4F-B4CE-116E3C92A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3E8C3A7-FD78-784F-BDF3-CE7F45987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E030F3D-8734-654D-95ED-34E6101D90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48A9B3-73F4-9A48-A054-06504145A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5761354-FB1B-7B47-9BAF-EC0E122AB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Picture 16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B790B7B-986D-2542-9034-A18C793B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39368A52-1F61-3B4F-B269-DF340903D73C}"/>
              </a:ext>
            </a:extLst>
          </p:cNvPr>
          <p:cNvSpPr txBox="1"/>
          <p:nvPr/>
        </p:nvSpPr>
        <p:spPr>
          <a:xfrm flipH="1">
            <a:off x="9163116" y="203936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0E10D7-6C72-1744-B886-F61AEB9A73AF}"/>
              </a:ext>
            </a:extLst>
          </p:cNvPr>
          <p:cNvGrpSpPr/>
          <p:nvPr/>
        </p:nvGrpSpPr>
        <p:grpSpPr>
          <a:xfrm>
            <a:off x="9605300" y="2055061"/>
            <a:ext cx="1997765" cy="1590260"/>
            <a:chOff x="9605300" y="2055061"/>
            <a:chExt cx="1997765" cy="1590260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E8129E27-7997-924C-89B8-3377AFDF1912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410B2BC-DC34-4B47-9C0B-6AF1B4112384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1F2F6AA-2B64-DE45-B395-81365F0DE373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3365B83-167B-D64D-BC73-3A0A5DCC6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C3ACC25C-1B19-8041-856C-833E96C0EE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7DD7183-7039-934F-849F-E1426AAF262D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544F100-D2F9-534F-A926-C3EB6AF3B3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1D4166C5-932B-404F-B1E3-7C86950B03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33D9247D-80C2-F741-84B1-40D04511AB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41377C8-0A0D-524D-BE23-22566A46CCA6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1EBA6628-C039-5042-9884-8656505DA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C4A5672-BEB4-F742-8870-C3AFDD7892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EFAF434-7C64-4C41-8777-BD39B15C7ED3}"/>
                  </a:ext>
                </a:extLst>
              </p:cNvPr>
              <p:cNvCxnSpPr>
                <a:stCxn id="161" idx="6"/>
                <a:endCxn id="15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B92992-CB3E-284A-B9E2-60248C619603}"/>
                  </a:ext>
                </a:extLst>
              </p:cNvPr>
              <p:cNvCxnSpPr>
                <a:cxnSpLocks/>
                <a:stCxn id="161" idx="6"/>
                <a:endCxn id="15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B109265-032C-A34A-AA04-F3C292E64F3D}"/>
                  </a:ext>
                </a:extLst>
              </p:cNvPr>
              <p:cNvCxnSpPr>
                <a:cxnSpLocks/>
                <a:stCxn id="161" idx="6"/>
                <a:endCxn id="16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4398649-15B7-A942-B51B-3B9B5EE5711B}"/>
                  </a:ext>
                </a:extLst>
              </p:cNvPr>
              <p:cNvCxnSpPr>
                <a:cxnSpLocks/>
                <a:stCxn id="162" idx="6"/>
                <a:endCxn id="15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0415960-B845-004E-A779-84223C4CAB8D}"/>
                  </a:ext>
                </a:extLst>
              </p:cNvPr>
              <p:cNvCxnSpPr>
                <a:cxnSpLocks/>
                <a:stCxn id="162" idx="6"/>
                <a:endCxn id="15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97730BD-E13F-D748-94E9-A5AEA4338F6A}"/>
                  </a:ext>
                </a:extLst>
              </p:cNvPr>
              <p:cNvCxnSpPr>
                <a:cxnSpLocks/>
                <a:stCxn id="162" idx="6"/>
                <a:endCxn id="16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3948A0D-553D-5948-9109-A183F0D85F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5424380-1E3C-0E4D-9D8F-3F42A81C0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017A94A-9E42-004D-8293-6E2BCF62AF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97919A8-8638-D44B-A7B6-7009B0A1BA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8FE49A7-FAE1-7045-AE9A-B67D54198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D559AE5-C26A-5544-811C-CA931FC2F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7" name="Picture 16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AFCF78A-02A5-5243-946C-4C8A6261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sp>
        <p:nvSpPr>
          <p:cNvPr id="100" name="Oval Callout 99">
            <a:extLst>
              <a:ext uri="{FF2B5EF4-FFF2-40B4-BE49-F238E27FC236}">
                <a16:creationId xmlns:a16="http://schemas.microsoft.com/office/drawing/2014/main" id="{51F88181-CBAC-F547-8EA2-F98AA52D47A4}"/>
              </a:ext>
            </a:extLst>
          </p:cNvPr>
          <p:cNvSpPr/>
          <p:nvPr/>
        </p:nvSpPr>
        <p:spPr>
          <a:xfrm>
            <a:off x="6867642" y="3241405"/>
            <a:ext cx="4114726" cy="1418828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rPr>
              <a:t>If only I could help…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CC471-2C11-2447-A2A9-E79732B2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66100-21F1-764E-A363-8814CC30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DF807-0FD3-6542-8791-93E830F9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499D-7781-4ABD-8E00-1E681C6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a packet can a switch process?</a:t>
            </a: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48C7BA61-5118-42A9-A01A-2DC2CBD1A09A}"/>
              </a:ext>
            </a:extLst>
          </p:cNvPr>
          <p:cNvSpPr/>
          <p:nvPr/>
        </p:nvSpPr>
        <p:spPr>
          <a:xfrm>
            <a:off x="421714" y="3167871"/>
            <a:ext cx="2822370" cy="17569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Pipe 0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06C99551-3679-4782-B767-F7649A00E6BB}"/>
              </a:ext>
            </a:extLst>
          </p:cNvPr>
          <p:cNvSpPr txBox="1"/>
          <p:nvPr/>
        </p:nvSpPr>
        <p:spPr>
          <a:xfrm>
            <a:off x="953811" y="1750165"/>
            <a:ext cx="93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1024B</a:t>
            </a:r>
            <a:r>
              <a:rPr lang="en-US" sz="2800" dirty="0"/>
              <a:t> of payload per packet </a:t>
            </a:r>
            <a:r>
              <a:rPr lang="en-US" sz="2800" dirty="0">
                <a:ea typeface="Intel Clear" panose="020B0604020203020204" pitchFamily="34" charset="0"/>
                <a:cs typeface="Intel Clear" panose="020B0604020203020204" pitchFamily="34" charset="0"/>
              </a:rPr>
              <a:t>→</a:t>
            </a:r>
            <a:r>
              <a:rPr lang="en-US" sz="2800" dirty="0"/>
              <a:t> </a:t>
            </a:r>
            <a:r>
              <a:rPr lang="en-US" sz="2800" b="1" dirty="0"/>
              <a:t>92.6%</a:t>
            </a:r>
            <a:r>
              <a:rPr lang="en-US" sz="2800" dirty="0"/>
              <a:t> network efficiency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DA0DC6-ED83-440D-B882-0D9F121BEFAC}"/>
              </a:ext>
            </a:extLst>
          </p:cNvPr>
          <p:cNvGrpSpPr/>
          <p:nvPr/>
        </p:nvGrpSpPr>
        <p:grpSpPr>
          <a:xfrm>
            <a:off x="380717" y="3439698"/>
            <a:ext cx="2921588" cy="462798"/>
            <a:chOff x="380717" y="3439698"/>
            <a:chExt cx="2921588" cy="46279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1BC6684-9DFD-4F2E-AE4A-9324AC8E497E}"/>
                </a:ext>
              </a:extLst>
            </p:cNvPr>
            <p:cNvSpPr/>
            <p:nvPr/>
          </p:nvSpPr>
          <p:spPr>
            <a:xfrm>
              <a:off x="893076" y="3445641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56D91C-833C-469F-813C-DBD982A0C2DA}"/>
                </a:ext>
              </a:extLst>
            </p:cNvPr>
            <p:cNvSpPr/>
            <p:nvPr/>
          </p:nvSpPr>
          <p:spPr>
            <a:xfrm>
              <a:off x="2825775" y="3455635"/>
              <a:ext cx="291868" cy="4468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47" name="Freeform 442">
              <a:extLst>
                <a:ext uri="{FF2B5EF4-FFF2-40B4-BE49-F238E27FC236}">
                  <a16:creationId xmlns:a16="http://schemas.microsoft.com/office/drawing/2014/main" id="{F4A89E08-9AF6-460E-AB87-A9800E2314BA}"/>
                </a:ext>
              </a:extLst>
            </p:cNvPr>
            <p:cNvSpPr/>
            <p:nvPr/>
          </p:nvSpPr>
          <p:spPr>
            <a:xfrm>
              <a:off x="2866902" y="3767478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F48AA88-68C8-429C-8163-A33565800307}"/>
                </a:ext>
              </a:extLst>
            </p:cNvPr>
            <p:cNvCxnSpPr/>
            <p:nvPr/>
          </p:nvCxnSpPr>
          <p:spPr>
            <a:xfrm>
              <a:off x="3021220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245BC2B-7464-49C9-847E-34B0FC96B7AF}"/>
                </a:ext>
              </a:extLst>
            </p:cNvPr>
            <p:cNvCxnSpPr/>
            <p:nvPr/>
          </p:nvCxnSpPr>
          <p:spPr>
            <a:xfrm>
              <a:off x="2978505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2204F69-77C1-4CDD-B57C-4D449884D394}"/>
                </a:ext>
              </a:extLst>
            </p:cNvPr>
            <p:cNvSpPr/>
            <p:nvPr/>
          </p:nvSpPr>
          <p:spPr>
            <a:xfrm>
              <a:off x="1375194" y="3449588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B9A9C01-B8CF-453F-B0BF-DBD46986786B}"/>
                </a:ext>
              </a:extLst>
            </p:cNvPr>
            <p:cNvSpPr/>
            <p:nvPr/>
          </p:nvSpPr>
          <p:spPr>
            <a:xfrm>
              <a:off x="1858328" y="3455634"/>
              <a:ext cx="386944" cy="4422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C4310CE-2EF5-4A20-AA9E-C48CEE720F7B}"/>
                </a:ext>
              </a:extLst>
            </p:cNvPr>
            <p:cNvSpPr/>
            <p:nvPr/>
          </p:nvSpPr>
          <p:spPr>
            <a:xfrm>
              <a:off x="2344874" y="3460421"/>
              <a:ext cx="386944" cy="442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131" name="Freeform 355">
              <a:extLst>
                <a:ext uri="{FF2B5EF4-FFF2-40B4-BE49-F238E27FC236}">
                  <a16:creationId xmlns:a16="http://schemas.microsoft.com/office/drawing/2014/main" id="{9C93D2D8-AFE2-4708-80CC-0466C36D3E5E}"/>
                </a:ext>
              </a:extLst>
            </p:cNvPr>
            <p:cNvSpPr/>
            <p:nvPr/>
          </p:nvSpPr>
          <p:spPr>
            <a:xfrm>
              <a:off x="2866644" y="3488874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F3E3939-DB3A-44B0-87BF-8CC81DBA105C}"/>
                </a:ext>
              </a:extLst>
            </p:cNvPr>
            <p:cNvCxnSpPr/>
            <p:nvPr/>
          </p:nvCxnSpPr>
          <p:spPr>
            <a:xfrm>
              <a:off x="3020962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7401D93-E046-494C-8E54-1B837F3AD40F}"/>
                </a:ext>
              </a:extLst>
            </p:cNvPr>
            <p:cNvCxnSpPr/>
            <p:nvPr/>
          </p:nvCxnSpPr>
          <p:spPr>
            <a:xfrm>
              <a:off x="2978247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 352">
              <a:extLst>
                <a:ext uri="{FF2B5EF4-FFF2-40B4-BE49-F238E27FC236}">
                  <a16:creationId xmlns:a16="http://schemas.microsoft.com/office/drawing/2014/main" id="{5379A5D6-1BFD-4FA8-8685-C131CA1E7B21}"/>
                </a:ext>
              </a:extLst>
            </p:cNvPr>
            <p:cNvSpPr/>
            <p:nvPr/>
          </p:nvSpPr>
          <p:spPr>
            <a:xfrm>
              <a:off x="2866902" y="3631991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ACC3CC6-6E7C-4F3A-807F-0F2F0894DC95}"/>
                </a:ext>
              </a:extLst>
            </p:cNvPr>
            <p:cNvCxnSpPr/>
            <p:nvPr/>
          </p:nvCxnSpPr>
          <p:spPr>
            <a:xfrm>
              <a:off x="3021220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524963E-91BD-4772-B5F0-2C6A217596A6}"/>
                </a:ext>
              </a:extLst>
            </p:cNvPr>
            <p:cNvCxnSpPr/>
            <p:nvPr/>
          </p:nvCxnSpPr>
          <p:spPr>
            <a:xfrm>
              <a:off x="2978505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BC348E-1B78-499B-BA29-6CDEC14F3B92}"/>
                </a:ext>
              </a:extLst>
            </p:cNvPr>
            <p:cNvGrpSpPr/>
            <p:nvPr/>
          </p:nvGrpSpPr>
          <p:grpSpPr>
            <a:xfrm>
              <a:off x="380717" y="3515990"/>
              <a:ext cx="181413" cy="315500"/>
              <a:chOff x="421714" y="3512955"/>
              <a:chExt cx="131401" cy="315500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6C395C1-247A-47A4-B1BB-2CD6E052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6FE67420-22A2-4682-AB68-006F93AC2A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9DAA1DB9-5EFD-49CF-A6D5-E2FFAB7F8E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8C7C53E-3704-4A64-B0FF-FDA5A177CA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E63D1382-EBE1-49E8-93FB-939F5496F8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D4C9397-9EBB-4EF5-9524-89171D43D1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68F2EB-27F9-445A-A546-3A7882CD7E15}"/>
                </a:ext>
              </a:extLst>
            </p:cNvPr>
            <p:cNvSpPr/>
            <p:nvPr/>
          </p:nvSpPr>
          <p:spPr>
            <a:xfrm>
              <a:off x="928873" y="347886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E75650E-77AD-48B3-BB16-C66449851A5D}"/>
                </a:ext>
              </a:extLst>
            </p:cNvPr>
            <p:cNvSpPr/>
            <p:nvPr/>
          </p:nvSpPr>
          <p:spPr>
            <a:xfrm>
              <a:off x="928873" y="361406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A6F29BC-7E1A-4BC5-BF36-2672543D7A95}"/>
                </a:ext>
              </a:extLst>
            </p:cNvPr>
            <p:cNvSpPr/>
            <p:nvPr/>
          </p:nvSpPr>
          <p:spPr>
            <a:xfrm>
              <a:off x="928873" y="375018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09" name="Trapezoid 108">
              <a:extLst>
                <a:ext uri="{FF2B5EF4-FFF2-40B4-BE49-F238E27FC236}">
                  <a16:creationId xmlns:a16="http://schemas.microsoft.com/office/drawing/2014/main" id="{1A4BA8B5-AE04-4210-8666-F14F9611F5AA}"/>
                </a:ext>
              </a:extLst>
            </p:cNvPr>
            <p:cNvSpPr/>
            <p:nvPr/>
          </p:nvSpPr>
          <p:spPr>
            <a:xfrm rot="5400000">
              <a:off x="1139598" y="3488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75C7ACA0-7DD7-4E84-87AB-EAF5A1342D58}"/>
                </a:ext>
              </a:extLst>
            </p:cNvPr>
            <p:cNvSpPr/>
            <p:nvPr/>
          </p:nvSpPr>
          <p:spPr>
            <a:xfrm rot="5400000">
              <a:off x="1141214" y="362355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31059D3E-C739-4FA8-933C-41771D5684DB}"/>
                </a:ext>
              </a:extLst>
            </p:cNvPr>
            <p:cNvSpPr/>
            <p:nvPr/>
          </p:nvSpPr>
          <p:spPr>
            <a:xfrm rot="5400000">
              <a:off x="1141214" y="375968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25AA89-8922-42CF-B9FB-910C05A25F62}"/>
                </a:ext>
              </a:extLst>
            </p:cNvPr>
            <p:cNvSpPr/>
            <p:nvPr/>
          </p:nvSpPr>
          <p:spPr>
            <a:xfrm>
              <a:off x="1405209" y="347554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480150-3463-4E44-A57E-1AD830A96C5B}"/>
                </a:ext>
              </a:extLst>
            </p:cNvPr>
            <p:cNvSpPr/>
            <p:nvPr/>
          </p:nvSpPr>
          <p:spPr>
            <a:xfrm>
              <a:off x="1405209" y="3610744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2399CA0-3599-4BB8-8E51-9AD71E2269C9}"/>
                </a:ext>
              </a:extLst>
            </p:cNvPr>
            <p:cNvSpPr/>
            <p:nvPr/>
          </p:nvSpPr>
          <p:spPr>
            <a:xfrm>
              <a:off x="1405209" y="374686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7" name="Trapezoid 96">
              <a:extLst>
                <a:ext uri="{FF2B5EF4-FFF2-40B4-BE49-F238E27FC236}">
                  <a16:creationId xmlns:a16="http://schemas.microsoft.com/office/drawing/2014/main" id="{5D9AF60F-64E2-42E4-A002-A10DB10593A1}"/>
                </a:ext>
              </a:extLst>
            </p:cNvPr>
            <p:cNvSpPr/>
            <p:nvPr/>
          </p:nvSpPr>
          <p:spPr>
            <a:xfrm rot="5400000">
              <a:off x="1615934" y="348503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8" name="Trapezoid 97">
              <a:extLst>
                <a:ext uri="{FF2B5EF4-FFF2-40B4-BE49-F238E27FC236}">
                  <a16:creationId xmlns:a16="http://schemas.microsoft.com/office/drawing/2014/main" id="{BFE36BF0-FB73-44A1-9981-59407572610A}"/>
                </a:ext>
              </a:extLst>
            </p:cNvPr>
            <p:cNvSpPr/>
            <p:nvPr/>
          </p:nvSpPr>
          <p:spPr>
            <a:xfrm rot="5400000">
              <a:off x="1617549" y="3620236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9" name="Trapezoid 98">
              <a:extLst>
                <a:ext uri="{FF2B5EF4-FFF2-40B4-BE49-F238E27FC236}">
                  <a16:creationId xmlns:a16="http://schemas.microsoft.com/office/drawing/2014/main" id="{38434869-75DA-47B3-89B6-C604CA0F637F}"/>
                </a:ext>
              </a:extLst>
            </p:cNvPr>
            <p:cNvSpPr/>
            <p:nvPr/>
          </p:nvSpPr>
          <p:spPr>
            <a:xfrm rot="5400000">
              <a:off x="1617549" y="3756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CE20E-0293-498C-BFB2-5E4065977690}"/>
                </a:ext>
              </a:extLst>
            </p:cNvPr>
            <p:cNvSpPr/>
            <p:nvPr/>
          </p:nvSpPr>
          <p:spPr>
            <a:xfrm>
              <a:off x="1893401" y="348495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0CCB98D-59EF-4DAE-B210-9F58D9185712}"/>
                </a:ext>
              </a:extLst>
            </p:cNvPr>
            <p:cNvSpPr/>
            <p:nvPr/>
          </p:nvSpPr>
          <p:spPr>
            <a:xfrm>
              <a:off x="1893401" y="3620152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1BB0C2-6AE1-4C8F-BE2D-2C027CAFC259}"/>
                </a:ext>
              </a:extLst>
            </p:cNvPr>
            <p:cNvSpPr/>
            <p:nvPr/>
          </p:nvSpPr>
          <p:spPr>
            <a:xfrm>
              <a:off x="1893401" y="375627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5" name="Trapezoid 84">
              <a:extLst>
                <a:ext uri="{FF2B5EF4-FFF2-40B4-BE49-F238E27FC236}">
                  <a16:creationId xmlns:a16="http://schemas.microsoft.com/office/drawing/2014/main" id="{814ECA04-F7C2-4025-97EB-B33BFC803BBF}"/>
                </a:ext>
              </a:extLst>
            </p:cNvPr>
            <p:cNvSpPr/>
            <p:nvPr/>
          </p:nvSpPr>
          <p:spPr>
            <a:xfrm rot="5400000">
              <a:off x="2104126" y="3494448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9146D1BC-A8E5-40FD-AFBF-F594CD50E98B}"/>
                </a:ext>
              </a:extLst>
            </p:cNvPr>
            <p:cNvSpPr/>
            <p:nvPr/>
          </p:nvSpPr>
          <p:spPr>
            <a:xfrm rot="5400000">
              <a:off x="2105741" y="3629645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1F484044-0CF4-4696-8FB9-267661519994}"/>
                </a:ext>
              </a:extLst>
            </p:cNvPr>
            <p:cNvSpPr/>
            <p:nvPr/>
          </p:nvSpPr>
          <p:spPr>
            <a:xfrm rot="5400000">
              <a:off x="2105741" y="376576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B6CA6BD-9D21-412F-A1EA-55D928963605}"/>
                </a:ext>
              </a:extLst>
            </p:cNvPr>
            <p:cNvSpPr/>
            <p:nvPr/>
          </p:nvSpPr>
          <p:spPr>
            <a:xfrm>
              <a:off x="2380632" y="349084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870F621-B4B6-4B06-B56C-53B7028A3490}"/>
                </a:ext>
              </a:extLst>
            </p:cNvPr>
            <p:cNvSpPr/>
            <p:nvPr/>
          </p:nvSpPr>
          <p:spPr>
            <a:xfrm>
              <a:off x="2380632" y="362604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F82328-CF37-4FE4-9E55-5053FBC4935E}"/>
                </a:ext>
              </a:extLst>
            </p:cNvPr>
            <p:cNvSpPr/>
            <p:nvPr/>
          </p:nvSpPr>
          <p:spPr>
            <a:xfrm>
              <a:off x="2380632" y="3762169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A430764B-493C-42C8-AE1C-082520C59F73}"/>
                </a:ext>
              </a:extLst>
            </p:cNvPr>
            <p:cNvSpPr/>
            <p:nvPr/>
          </p:nvSpPr>
          <p:spPr>
            <a:xfrm rot="5400000">
              <a:off x="2591357" y="350034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3C9567D-EC52-4BA1-AC7B-23CB85BF45DB}"/>
                </a:ext>
              </a:extLst>
            </p:cNvPr>
            <p:cNvSpPr/>
            <p:nvPr/>
          </p:nvSpPr>
          <p:spPr>
            <a:xfrm rot="5400000">
              <a:off x="2592972" y="363553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F7190C2C-1C12-4738-80F1-7C91D6EED329}"/>
                </a:ext>
              </a:extLst>
            </p:cNvPr>
            <p:cNvSpPr/>
            <p:nvPr/>
          </p:nvSpPr>
          <p:spPr>
            <a:xfrm rot="5400000">
              <a:off x="2592972" y="377166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12D58B7-939F-4272-B2EE-1BC9E1C09C7A}"/>
                </a:ext>
              </a:extLst>
            </p:cNvPr>
            <p:cNvCxnSpPr>
              <a:cxnSpLocks/>
              <a:stCxn id="55" idx="3"/>
              <a:endCxn id="140" idx="1"/>
            </p:cNvCxnSpPr>
            <p:nvPr/>
          </p:nvCxnSpPr>
          <p:spPr>
            <a:xfrm>
              <a:off x="812380" y="3666822"/>
              <a:ext cx="80696" cy="2972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B2E273-C3CF-47B6-B535-155426E8896C}"/>
                </a:ext>
              </a:extLst>
            </p:cNvPr>
            <p:cNvCxnSpPr>
              <a:cxnSpLocks/>
              <a:stCxn id="138" idx="3"/>
              <a:endCxn id="136" idx="1"/>
            </p:cNvCxnSpPr>
            <p:nvPr/>
          </p:nvCxnSpPr>
          <p:spPr>
            <a:xfrm>
              <a:off x="1762138" y="3673741"/>
              <a:ext cx="96190" cy="3023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F67947F-CCA5-4EB8-982A-0914E98442E8}"/>
                </a:ext>
              </a:extLst>
            </p:cNvPr>
            <p:cNvCxnSpPr>
              <a:cxnSpLocks/>
              <a:stCxn id="136" idx="3"/>
              <a:endCxn id="134" idx="1"/>
            </p:cNvCxnSpPr>
            <p:nvPr/>
          </p:nvCxnSpPr>
          <p:spPr>
            <a:xfrm>
              <a:off x="2245272" y="3676764"/>
              <a:ext cx="99602" cy="4695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AC99AF3-1C08-4234-ABB6-C3AB1CC894A0}"/>
                </a:ext>
              </a:extLst>
            </p:cNvPr>
            <p:cNvCxnSpPr>
              <a:cxnSpLocks/>
              <a:stCxn id="134" idx="3"/>
              <a:endCxn id="35" idx="1"/>
            </p:cNvCxnSpPr>
            <p:nvPr/>
          </p:nvCxnSpPr>
          <p:spPr>
            <a:xfrm flipV="1">
              <a:off x="2731819" y="3679065"/>
              <a:ext cx="93956" cy="2394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C9C4AE8-A6E7-4478-A6BD-4D5230EAD011}"/>
                </a:ext>
              </a:extLst>
            </p:cNvPr>
            <p:cNvCxnSpPr>
              <a:cxnSpLocks/>
              <a:stCxn id="140" idx="3"/>
              <a:endCxn id="138" idx="1"/>
            </p:cNvCxnSpPr>
            <p:nvPr/>
          </p:nvCxnSpPr>
          <p:spPr>
            <a:xfrm>
              <a:off x="1280020" y="3669794"/>
              <a:ext cx="95174" cy="3947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A4B932-56CD-4480-B3FD-ECEAECFEB07C}"/>
                </a:ext>
              </a:extLst>
            </p:cNvPr>
            <p:cNvSpPr/>
            <p:nvPr/>
          </p:nvSpPr>
          <p:spPr>
            <a:xfrm>
              <a:off x="574810" y="3439698"/>
              <a:ext cx="237570" cy="45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03F2A6-1E36-4C63-82FD-2DBEF8ECA663}"/>
                </a:ext>
              </a:extLst>
            </p:cNvPr>
            <p:cNvSpPr/>
            <p:nvPr/>
          </p:nvSpPr>
          <p:spPr>
            <a:xfrm>
              <a:off x="599099" y="3500454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B951339-3EC9-4822-909B-C543CE217541}"/>
                </a:ext>
              </a:extLst>
            </p:cNvPr>
            <p:cNvSpPr/>
            <p:nvPr/>
          </p:nvSpPr>
          <p:spPr>
            <a:xfrm>
              <a:off x="619131" y="3740752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54D5DC-B578-4EF7-94FB-236A81546CE9}"/>
                </a:ext>
              </a:extLst>
            </p:cNvPr>
            <p:cNvSpPr/>
            <p:nvPr/>
          </p:nvSpPr>
          <p:spPr>
            <a:xfrm>
              <a:off x="692244" y="3548349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BFF2AD-9F62-4CA0-BA91-A3F561D5A728}"/>
                </a:ext>
              </a:extLst>
            </p:cNvPr>
            <p:cNvSpPr/>
            <p:nvPr/>
          </p:nvSpPr>
          <p:spPr>
            <a:xfrm>
              <a:off x="682531" y="3755818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61" name="Curved Connector 177">
              <a:extLst>
                <a:ext uri="{FF2B5EF4-FFF2-40B4-BE49-F238E27FC236}">
                  <a16:creationId xmlns:a16="http://schemas.microsoft.com/office/drawing/2014/main" id="{B445E297-4E42-4B4D-B2A6-2756CF64EDC4}"/>
                </a:ext>
              </a:extLst>
            </p:cNvPr>
            <p:cNvCxnSpPr>
              <a:cxnSpLocks/>
              <a:stCxn id="56" idx="7"/>
              <a:endCxn id="58" idx="0"/>
            </p:cNvCxnSpPr>
            <p:nvPr/>
          </p:nvCxnSpPr>
          <p:spPr>
            <a:xfrm rot="16200000" flipH="1">
              <a:off x="661954" y="3492699"/>
              <a:ext cx="36088" cy="75212"/>
            </a:xfrm>
            <a:prstGeom prst="curvedConnector3">
              <a:avLst>
                <a:gd name="adj1" fmla="val -63023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178">
              <a:extLst>
                <a:ext uri="{FF2B5EF4-FFF2-40B4-BE49-F238E27FC236}">
                  <a16:creationId xmlns:a16="http://schemas.microsoft.com/office/drawing/2014/main" id="{8D55133F-A5CF-49EF-AF27-83DFE7BBEFCE}"/>
                </a:ext>
              </a:extLst>
            </p:cNvPr>
            <p:cNvCxnSpPr>
              <a:cxnSpLocks/>
              <a:stCxn id="56" idx="4"/>
              <a:endCxn id="59" idx="0"/>
            </p:cNvCxnSpPr>
            <p:nvPr/>
          </p:nvCxnSpPr>
          <p:spPr>
            <a:xfrm rot="16200000" flipH="1">
              <a:off x="578803" y="3626730"/>
              <a:ext cx="174744" cy="83431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179">
              <a:extLst>
                <a:ext uri="{FF2B5EF4-FFF2-40B4-BE49-F238E27FC236}">
                  <a16:creationId xmlns:a16="http://schemas.microsoft.com/office/drawing/2014/main" id="{BB3DF34B-96F6-4A8D-8A0D-FF5AB9368B38}"/>
                </a:ext>
              </a:extLst>
            </p:cNvPr>
            <p:cNvCxnSpPr>
              <a:cxnSpLocks/>
              <a:stCxn id="58" idx="6"/>
              <a:endCxn id="58" idx="5"/>
            </p:cNvCxnSpPr>
            <p:nvPr/>
          </p:nvCxnSpPr>
          <p:spPr>
            <a:xfrm flipH="1">
              <a:off x="735536" y="3588658"/>
              <a:ext cx="7428" cy="28503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180">
              <a:extLst>
                <a:ext uri="{FF2B5EF4-FFF2-40B4-BE49-F238E27FC236}">
                  <a16:creationId xmlns:a16="http://schemas.microsoft.com/office/drawing/2014/main" id="{795AE42B-656F-449E-BE01-996AA7762EC5}"/>
                </a:ext>
              </a:extLst>
            </p:cNvPr>
            <p:cNvCxnSpPr>
              <a:cxnSpLocks/>
              <a:stCxn id="58" idx="3"/>
              <a:endCxn id="57" idx="1"/>
            </p:cNvCxnSpPr>
            <p:nvPr/>
          </p:nvCxnSpPr>
          <p:spPr>
            <a:xfrm rot="5400000">
              <a:off x="595417" y="3648304"/>
              <a:ext cx="135397" cy="73113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485E0CB-5EC7-4DA2-A327-49CBDAEF6572}"/>
                </a:ext>
              </a:extLst>
            </p:cNvPr>
            <p:cNvGrpSpPr/>
            <p:nvPr/>
          </p:nvGrpSpPr>
          <p:grpSpPr>
            <a:xfrm>
              <a:off x="3120892" y="3509026"/>
              <a:ext cx="181413" cy="315500"/>
              <a:chOff x="421714" y="3512955"/>
              <a:chExt cx="131401" cy="315500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962B570C-5BCE-4AC0-8413-8FB8F50B8D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DD20D4AA-EEAB-4D5C-872D-EA947BB044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036C4EF6-2610-4E68-8006-86B5F5B523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0F13CF71-2AAF-462F-A67A-4CFF81BCE9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2DB08D98-8819-443B-B42A-DB50AE725B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BBAC4E74-EB5E-4DA0-A132-688BB5999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3" name="Rectangle: Rounded Corners 782">
            <a:extLst>
              <a:ext uri="{FF2B5EF4-FFF2-40B4-BE49-F238E27FC236}">
                <a16:creationId xmlns:a16="http://schemas.microsoft.com/office/drawing/2014/main" id="{7118151F-A92C-46DA-A98D-942D041F16B8}"/>
              </a:ext>
            </a:extLst>
          </p:cNvPr>
          <p:cNvSpPr/>
          <p:nvPr/>
        </p:nvSpPr>
        <p:spPr>
          <a:xfrm>
            <a:off x="3348573" y="3167871"/>
            <a:ext cx="2822370" cy="17569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Pipe 1</a:t>
            </a:r>
          </a:p>
        </p:txBody>
      </p: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D7450580-B362-4CE1-9083-25271A397102}"/>
              </a:ext>
            </a:extLst>
          </p:cNvPr>
          <p:cNvGrpSpPr/>
          <p:nvPr/>
        </p:nvGrpSpPr>
        <p:grpSpPr>
          <a:xfrm>
            <a:off x="3307576" y="3439698"/>
            <a:ext cx="2921588" cy="462798"/>
            <a:chOff x="380717" y="3439698"/>
            <a:chExt cx="2921588" cy="462798"/>
          </a:xfrm>
        </p:grpSpPr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E7ADD5B3-D5E5-4CF2-B583-F27C62C3EA51}"/>
                </a:ext>
              </a:extLst>
            </p:cNvPr>
            <p:cNvSpPr/>
            <p:nvPr/>
          </p:nvSpPr>
          <p:spPr>
            <a:xfrm>
              <a:off x="893076" y="3445641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01B168BA-FEFF-4C41-978E-4F3E35F543A2}"/>
                </a:ext>
              </a:extLst>
            </p:cNvPr>
            <p:cNvSpPr/>
            <p:nvPr/>
          </p:nvSpPr>
          <p:spPr>
            <a:xfrm>
              <a:off x="2825775" y="3455635"/>
              <a:ext cx="291868" cy="4468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787" name="Freeform 442">
              <a:extLst>
                <a:ext uri="{FF2B5EF4-FFF2-40B4-BE49-F238E27FC236}">
                  <a16:creationId xmlns:a16="http://schemas.microsoft.com/office/drawing/2014/main" id="{B0BA264E-5070-40F6-B75C-B42D9905325C}"/>
                </a:ext>
              </a:extLst>
            </p:cNvPr>
            <p:cNvSpPr/>
            <p:nvPr/>
          </p:nvSpPr>
          <p:spPr>
            <a:xfrm>
              <a:off x="2866902" y="3767478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C4FAFD33-7097-4CBF-AF45-F1050C983046}"/>
                </a:ext>
              </a:extLst>
            </p:cNvPr>
            <p:cNvCxnSpPr/>
            <p:nvPr/>
          </p:nvCxnSpPr>
          <p:spPr>
            <a:xfrm>
              <a:off x="3021220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1B73B464-975C-4211-BBE1-0DA3A83E799E}"/>
                </a:ext>
              </a:extLst>
            </p:cNvPr>
            <p:cNvCxnSpPr/>
            <p:nvPr/>
          </p:nvCxnSpPr>
          <p:spPr>
            <a:xfrm>
              <a:off x="2978505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1F66A506-0DAD-4948-BA28-0A05C4C6CB24}"/>
                </a:ext>
              </a:extLst>
            </p:cNvPr>
            <p:cNvSpPr/>
            <p:nvPr/>
          </p:nvSpPr>
          <p:spPr>
            <a:xfrm>
              <a:off x="1375194" y="3449588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6B2ACCE3-C4B0-44D9-9E84-C88196542AAD}"/>
                </a:ext>
              </a:extLst>
            </p:cNvPr>
            <p:cNvSpPr/>
            <p:nvPr/>
          </p:nvSpPr>
          <p:spPr>
            <a:xfrm>
              <a:off x="1858328" y="3455634"/>
              <a:ext cx="386944" cy="4422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BC77A484-A2F0-4BA0-B9F2-FC8932C183AA}"/>
                </a:ext>
              </a:extLst>
            </p:cNvPr>
            <p:cNvSpPr/>
            <p:nvPr/>
          </p:nvSpPr>
          <p:spPr>
            <a:xfrm>
              <a:off x="2344874" y="3460421"/>
              <a:ext cx="386944" cy="442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793" name="Freeform 355">
              <a:extLst>
                <a:ext uri="{FF2B5EF4-FFF2-40B4-BE49-F238E27FC236}">
                  <a16:creationId xmlns:a16="http://schemas.microsoft.com/office/drawing/2014/main" id="{E46D5D6C-7770-4F2C-8271-C50CACCAC688}"/>
                </a:ext>
              </a:extLst>
            </p:cNvPr>
            <p:cNvSpPr/>
            <p:nvPr/>
          </p:nvSpPr>
          <p:spPr>
            <a:xfrm>
              <a:off x="2866644" y="3488874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FE704008-1E1E-40E7-B00D-71881F4B86BA}"/>
                </a:ext>
              </a:extLst>
            </p:cNvPr>
            <p:cNvCxnSpPr/>
            <p:nvPr/>
          </p:nvCxnSpPr>
          <p:spPr>
            <a:xfrm>
              <a:off x="3020962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6FCCED44-6E97-44CF-91DF-846A4C14A851}"/>
                </a:ext>
              </a:extLst>
            </p:cNvPr>
            <p:cNvCxnSpPr/>
            <p:nvPr/>
          </p:nvCxnSpPr>
          <p:spPr>
            <a:xfrm>
              <a:off x="2978247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6" name="Freeform 352">
              <a:extLst>
                <a:ext uri="{FF2B5EF4-FFF2-40B4-BE49-F238E27FC236}">
                  <a16:creationId xmlns:a16="http://schemas.microsoft.com/office/drawing/2014/main" id="{A9A7851B-EFDB-4151-97A8-37ECC9DFC781}"/>
                </a:ext>
              </a:extLst>
            </p:cNvPr>
            <p:cNvSpPr/>
            <p:nvPr/>
          </p:nvSpPr>
          <p:spPr>
            <a:xfrm>
              <a:off x="2866902" y="3631991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45B51189-E619-42F2-813E-C7D6B9FF83BC}"/>
                </a:ext>
              </a:extLst>
            </p:cNvPr>
            <p:cNvCxnSpPr/>
            <p:nvPr/>
          </p:nvCxnSpPr>
          <p:spPr>
            <a:xfrm>
              <a:off x="3021220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E3371C08-C716-4CE5-923E-660E99F6FCFF}"/>
                </a:ext>
              </a:extLst>
            </p:cNvPr>
            <p:cNvCxnSpPr/>
            <p:nvPr/>
          </p:nvCxnSpPr>
          <p:spPr>
            <a:xfrm>
              <a:off x="2978505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906D851D-862E-48F8-9D5D-D099EF648AB0}"/>
                </a:ext>
              </a:extLst>
            </p:cNvPr>
            <p:cNvGrpSpPr/>
            <p:nvPr/>
          </p:nvGrpSpPr>
          <p:grpSpPr>
            <a:xfrm>
              <a:off x="380717" y="3515990"/>
              <a:ext cx="181413" cy="315500"/>
              <a:chOff x="421714" y="3512955"/>
              <a:chExt cx="131401" cy="315500"/>
            </a:xfrm>
          </p:grpSpPr>
          <p:cxnSp>
            <p:nvCxnSpPr>
              <p:cNvPr id="845" name="Straight Arrow Connector 844">
                <a:extLst>
                  <a:ext uri="{FF2B5EF4-FFF2-40B4-BE49-F238E27FC236}">
                    <a16:creationId xmlns:a16="http://schemas.microsoft.com/office/drawing/2014/main" id="{2330DE09-B8F2-4704-921C-A9214A176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Arrow Connector 845">
                <a:extLst>
                  <a:ext uri="{FF2B5EF4-FFF2-40B4-BE49-F238E27FC236}">
                    <a16:creationId xmlns:a16="http://schemas.microsoft.com/office/drawing/2014/main" id="{17C95AB5-96BB-42DF-B1FA-1CC041DDFB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Arrow Connector 846">
                <a:extLst>
                  <a:ext uri="{FF2B5EF4-FFF2-40B4-BE49-F238E27FC236}">
                    <a16:creationId xmlns:a16="http://schemas.microsoft.com/office/drawing/2014/main" id="{1332EE5C-D3C6-4812-B67F-52019E0B42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Arrow Connector 847">
                <a:extLst>
                  <a:ext uri="{FF2B5EF4-FFF2-40B4-BE49-F238E27FC236}">
                    <a16:creationId xmlns:a16="http://schemas.microsoft.com/office/drawing/2014/main" id="{68C04B84-F2A3-4E1A-B25E-275216121B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Arrow Connector 848">
                <a:extLst>
                  <a:ext uri="{FF2B5EF4-FFF2-40B4-BE49-F238E27FC236}">
                    <a16:creationId xmlns:a16="http://schemas.microsoft.com/office/drawing/2014/main" id="{9CBCCE04-2448-4BC4-B9D1-284E16CAE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Arrow Connector 849">
                <a:extLst>
                  <a:ext uri="{FF2B5EF4-FFF2-40B4-BE49-F238E27FC236}">
                    <a16:creationId xmlns:a16="http://schemas.microsoft.com/office/drawing/2014/main" id="{06939DFF-CB82-4655-8506-705132387F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BC263383-EB28-478D-913D-7884710314BA}"/>
                </a:ext>
              </a:extLst>
            </p:cNvPr>
            <p:cNvSpPr/>
            <p:nvPr/>
          </p:nvSpPr>
          <p:spPr>
            <a:xfrm>
              <a:off x="928873" y="347886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7378A47B-F18D-44C2-AA7A-0A4E8ED9842F}"/>
                </a:ext>
              </a:extLst>
            </p:cNvPr>
            <p:cNvSpPr/>
            <p:nvPr/>
          </p:nvSpPr>
          <p:spPr>
            <a:xfrm>
              <a:off x="928873" y="361406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A04741D2-9C4C-4D2E-8FB5-D8F4937FD6C3}"/>
                </a:ext>
              </a:extLst>
            </p:cNvPr>
            <p:cNvSpPr/>
            <p:nvPr/>
          </p:nvSpPr>
          <p:spPr>
            <a:xfrm>
              <a:off x="928873" y="375018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3" name="Trapezoid 802">
              <a:extLst>
                <a:ext uri="{FF2B5EF4-FFF2-40B4-BE49-F238E27FC236}">
                  <a16:creationId xmlns:a16="http://schemas.microsoft.com/office/drawing/2014/main" id="{FA6BAFBA-D918-4333-AF63-0776BCA58D05}"/>
                </a:ext>
              </a:extLst>
            </p:cNvPr>
            <p:cNvSpPr/>
            <p:nvPr/>
          </p:nvSpPr>
          <p:spPr>
            <a:xfrm rot="5400000">
              <a:off x="1139598" y="3488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804" name="Trapezoid 803">
              <a:extLst>
                <a:ext uri="{FF2B5EF4-FFF2-40B4-BE49-F238E27FC236}">
                  <a16:creationId xmlns:a16="http://schemas.microsoft.com/office/drawing/2014/main" id="{762EA042-8211-4CC2-BB96-9E32D45E666D}"/>
                </a:ext>
              </a:extLst>
            </p:cNvPr>
            <p:cNvSpPr/>
            <p:nvPr/>
          </p:nvSpPr>
          <p:spPr>
            <a:xfrm rot="5400000">
              <a:off x="1141214" y="362355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5" name="Trapezoid 804">
              <a:extLst>
                <a:ext uri="{FF2B5EF4-FFF2-40B4-BE49-F238E27FC236}">
                  <a16:creationId xmlns:a16="http://schemas.microsoft.com/office/drawing/2014/main" id="{43058A33-B522-42E5-B62B-77AC94C78C26}"/>
                </a:ext>
              </a:extLst>
            </p:cNvPr>
            <p:cNvSpPr/>
            <p:nvPr/>
          </p:nvSpPr>
          <p:spPr>
            <a:xfrm rot="5400000">
              <a:off x="1141214" y="375968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101E8A3D-B5DF-44FA-B7AE-609BA1092AD1}"/>
                </a:ext>
              </a:extLst>
            </p:cNvPr>
            <p:cNvSpPr/>
            <p:nvPr/>
          </p:nvSpPr>
          <p:spPr>
            <a:xfrm>
              <a:off x="1405209" y="347554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5405F276-D105-49F4-A6EB-61911CF3B773}"/>
                </a:ext>
              </a:extLst>
            </p:cNvPr>
            <p:cNvSpPr/>
            <p:nvPr/>
          </p:nvSpPr>
          <p:spPr>
            <a:xfrm>
              <a:off x="1405209" y="3610744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08B6EEB4-0335-47F2-9801-1B34928AA257}"/>
                </a:ext>
              </a:extLst>
            </p:cNvPr>
            <p:cNvSpPr/>
            <p:nvPr/>
          </p:nvSpPr>
          <p:spPr>
            <a:xfrm>
              <a:off x="1405209" y="374686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09" name="Trapezoid 808">
              <a:extLst>
                <a:ext uri="{FF2B5EF4-FFF2-40B4-BE49-F238E27FC236}">
                  <a16:creationId xmlns:a16="http://schemas.microsoft.com/office/drawing/2014/main" id="{58208B49-E4E8-431A-ABF2-68663D372E17}"/>
                </a:ext>
              </a:extLst>
            </p:cNvPr>
            <p:cNvSpPr/>
            <p:nvPr/>
          </p:nvSpPr>
          <p:spPr>
            <a:xfrm rot="5400000">
              <a:off x="1615934" y="348503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0" name="Trapezoid 809">
              <a:extLst>
                <a:ext uri="{FF2B5EF4-FFF2-40B4-BE49-F238E27FC236}">
                  <a16:creationId xmlns:a16="http://schemas.microsoft.com/office/drawing/2014/main" id="{C6104A45-6000-4538-B163-690ED4FC0225}"/>
                </a:ext>
              </a:extLst>
            </p:cNvPr>
            <p:cNvSpPr/>
            <p:nvPr/>
          </p:nvSpPr>
          <p:spPr>
            <a:xfrm rot="5400000">
              <a:off x="1617549" y="3620236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1" name="Trapezoid 810">
              <a:extLst>
                <a:ext uri="{FF2B5EF4-FFF2-40B4-BE49-F238E27FC236}">
                  <a16:creationId xmlns:a16="http://schemas.microsoft.com/office/drawing/2014/main" id="{877E3436-4570-4325-BF15-0E29C2037ABD}"/>
                </a:ext>
              </a:extLst>
            </p:cNvPr>
            <p:cNvSpPr/>
            <p:nvPr/>
          </p:nvSpPr>
          <p:spPr>
            <a:xfrm rot="5400000">
              <a:off x="1617549" y="3756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1B17E968-D8A5-441D-9FCA-AF1ED9CA239D}"/>
                </a:ext>
              </a:extLst>
            </p:cNvPr>
            <p:cNvSpPr/>
            <p:nvPr/>
          </p:nvSpPr>
          <p:spPr>
            <a:xfrm>
              <a:off x="1893401" y="348495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3" name="Rectangle 812">
              <a:extLst>
                <a:ext uri="{FF2B5EF4-FFF2-40B4-BE49-F238E27FC236}">
                  <a16:creationId xmlns:a16="http://schemas.microsoft.com/office/drawing/2014/main" id="{7A62BE77-5113-4FE9-9824-26C6CB3FA57B}"/>
                </a:ext>
              </a:extLst>
            </p:cNvPr>
            <p:cNvSpPr/>
            <p:nvPr/>
          </p:nvSpPr>
          <p:spPr>
            <a:xfrm>
              <a:off x="1893401" y="3620152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D96E2017-DD51-4043-B16B-DA68EA0FA0B2}"/>
                </a:ext>
              </a:extLst>
            </p:cNvPr>
            <p:cNvSpPr/>
            <p:nvPr/>
          </p:nvSpPr>
          <p:spPr>
            <a:xfrm>
              <a:off x="1893401" y="375627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5" name="Trapezoid 814">
              <a:extLst>
                <a:ext uri="{FF2B5EF4-FFF2-40B4-BE49-F238E27FC236}">
                  <a16:creationId xmlns:a16="http://schemas.microsoft.com/office/drawing/2014/main" id="{A6EED78E-DBAB-41BC-A7DF-D221E5B644A9}"/>
                </a:ext>
              </a:extLst>
            </p:cNvPr>
            <p:cNvSpPr/>
            <p:nvPr/>
          </p:nvSpPr>
          <p:spPr>
            <a:xfrm rot="5400000">
              <a:off x="2104126" y="3494448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6" name="Trapezoid 815">
              <a:extLst>
                <a:ext uri="{FF2B5EF4-FFF2-40B4-BE49-F238E27FC236}">
                  <a16:creationId xmlns:a16="http://schemas.microsoft.com/office/drawing/2014/main" id="{F34967D6-56A9-452A-AAFE-4757D35A74CC}"/>
                </a:ext>
              </a:extLst>
            </p:cNvPr>
            <p:cNvSpPr/>
            <p:nvPr/>
          </p:nvSpPr>
          <p:spPr>
            <a:xfrm rot="5400000">
              <a:off x="2105741" y="3629645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7" name="Trapezoid 816">
              <a:extLst>
                <a:ext uri="{FF2B5EF4-FFF2-40B4-BE49-F238E27FC236}">
                  <a16:creationId xmlns:a16="http://schemas.microsoft.com/office/drawing/2014/main" id="{AA1507AA-2CDC-4C38-B75C-587539A54027}"/>
                </a:ext>
              </a:extLst>
            </p:cNvPr>
            <p:cNvSpPr/>
            <p:nvPr/>
          </p:nvSpPr>
          <p:spPr>
            <a:xfrm rot="5400000">
              <a:off x="2105741" y="376576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4C3935B5-EFE1-4652-8D6B-EED9DA21644F}"/>
                </a:ext>
              </a:extLst>
            </p:cNvPr>
            <p:cNvSpPr/>
            <p:nvPr/>
          </p:nvSpPr>
          <p:spPr>
            <a:xfrm>
              <a:off x="2380632" y="349084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3A0A782D-29DC-4D36-8748-CDDCE0E8E089}"/>
                </a:ext>
              </a:extLst>
            </p:cNvPr>
            <p:cNvSpPr/>
            <p:nvPr/>
          </p:nvSpPr>
          <p:spPr>
            <a:xfrm>
              <a:off x="2380632" y="362604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52B7E30C-0B4A-4F59-852E-407001124A48}"/>
                </a:ext>
              </a:extLst>
            </p:cNvPr>
            <p:cNvSpPr/>
            <p:nvPr/>
          </p:nvSpPr>
          <p:spPr>
            <a:xfrm>
              <a:off x="2380632" y="3762169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21" name="Trapezoid 820">
              <a:extLst>
                <a:ext uri="{FF2B5EF4-FFF2-40B4-BE49-F238E27FC236}">
                  <a16:creationId xmlns:a16="http://schemas.microsoft.com/office/drawing/2014/main" id="{1AC45F0B-1F41-4491-86EB-8F993A9C2C8B}"/>
                </a:ext>
              </a:extLst>
            </p:cNvPr>
            <p:cNvSpPr/>
            <p:nvPr/>
          </p:nvSpPr>
          <p:spPr>
            <a:xfrm rot="5400000">
              <a:off x="2591357" y="350034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22" name="Trapezoid 821">
              <a:extLst>
                <a:ext uri="{FF2B5EF4-FFF2-40B4-BE49-F238E27FC236}">
                  <a16:creationId xmlns:a16="http://schemas.microsoft.com/office/drawing/2014/main" id="{64A235D0-A469-4B4B-8096-009E2C31A951}"/>
                </a:ext>
              </a:extLst>
            </p:cNvPr>
            <p:cNvSpPr/>
            <p:nvPr/>
          </p:nvSpPr>
          <p:spPr>
            <a:xfrm rot="5400000">
              <a:off x="2592972" y="363553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23" name="Trapezoid 822">
              <a:extLst>
                <a:ext uri="{FF2B5EF4-FFF2-40B4-BE49-F238E27FC236}">
                  <a16:creationId xmlns:a16="http://schemas.microsoft.com/office/drawing/2014/main" id="{DD7AAF1D-6C6E-45F7-A2AE-C1F82CB85427}"/>
                </a:ext>
              </a:extLst>
            </p:cNvPr>
            <p:cNvSpPr/>
            <p:nvPr/>
          </p:nvSpPr>
          <p:spPr>
            <a:xfrm rot="5400000">
              <a:off x="2592972" y="377166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824" name="Straight Arrow Connector 823">
              <a:extLst>
                <a:ext uri="{FF2B5EF4-FFF2-40B4-BE49-F238E27FC236}">
                  <a16:creationId xmlns:a16="http://schemas.microsoft.com/office/drawing/2014/main" id="{3DFADBAC-18EE-4E7E-98D3-7338B07078F2}"/>
                </a:ext>
              </a:extLst>
            </p:cNvPr>
            <p:cNvCxnSpPr>
              <a:cxnSpLocks/>
              <a:stCxn id="829" idx="3"/>
              <a:endCxn id="785" idx="1"/>
            </p:cNvCxnSpPr>
            <p:nvPr/>
          </p:nvCxnSpPr>
          <p:spPr>
            <a:xfrm>
              <a:off x="812380" y="3666822"/>
              <a:ext cx="80696" cy="2972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Arrow Connector 824">
              <a:extLst>
                <a:ext uri="{FF2B5EF4-FFF2-40B4-BE49-F238E27FC236}">
                  <a16:creationId xmlns:a16="http://schemas.microsoft.com/office/drawing/2014/main" id="{0C93688A-B485-483A-9328-25256F6C91A7}"/>
                </a:ext>
              </a:extLst>
            </p:cNvPr>
            <p:cNvCxnSpPr>
              <a:cxnSpLocks/>
              <a:stCxn id="790" idx="3"/>
              <a:endCxn id="791" idx="1"/>
            </p:cNvCxnSpPr>
            <p:nvPr/>
          </p:nvCxnSpPr>
          <p:spPr>
            <a:xfrm>
              <a:off x="1762138" y="3673741"/>
              <a:ext cx="96190" cy="3023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48DCE196-884C-478F-B115-8FE58968F1B7}"/>
                </a:ext>
              </a:extLst>
            </p:cNvPr>
            <p:cNvCxnSpPr>
              <a:cxnSpLocks/>
              <a:stCxn id="791" idx="3"/>
              <a:endCxn id="792" idx="1"/>
            </p:cNvCxnSpPr>
            <p:nvPr/>
          </p:nvCxnSpPr>
          <p:spPr>
            <a:xfrm>
              <a:off x="2245272" y="3676764"/>
              <a:ext cx="99602" cy="4695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Arrow Connector 826">
              <a:extLst>
                <a:ext uri="{FF2B5EF4-FFF2-40B4-BE49-F238E27FC236}">
                  <a16:creationId xmlns:a16="http://schemas.microsoft.com/office/drawing/2014/main" id="{CCD6CA40-DF2F-414F-81CF-A30304D4D01E}"/>
                </a:ext>
              </a:extLst>
            </p:cNvPr>
            <p:cNvCxnSpPr>
              <a:cxnSpLocks/>
              <a:stCxn id="792" idx="3"/>
              <a:endCxn id="786" idx="1"/>
            </p:cNvCxnSpPr>
            <p:nvPr/>
          </p:nvCxnSpPr>
          <p:spPr>
            <a:xfrm flipV="1">
              <a:off x="2731819" y="3679065"/>
              <a:ext cx="93956" cy="2394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Straight Arrow Connector 827">
              <a:extLst>
                <a:ext uri="{FF2B5EF4-FFF2-40B4-BE49-F238E27FC236}">
                  <a16:creationId xmlns:a16="http://schemas.microsoft.com/office/drawing/2014/main" id="{AFA7A13F-3E31-4567-86CC-8F206F3002F3}"/>
                </a:ext>
              </a:extLst>
            </p:cNvPr>
            <p:cNvCxnSpPr>
              <a:cxnSpLocks/>
              <a:stCxn id="785" idx="3"/>
              <a:endCxn id="790" idx="1"/>
            </p:cNvCxnSpPr>
            <p:nvPr/>
          </p:nvCxnSpPr>
          <p:spPr>
            <a:xfrm>
              <a:off x="1280020" y="3669794"/>
              <a:ext cx="95174" cy="3947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2D57303A-8413-4B13-B97C-C4B09AB6C05E}"/>
                </a:ext>
              </a:extLst>
            </p:cNvPr>
            <p:cNvSpPr/>
            <p:nvPr/>
          </p:nvSpPr>
          <p:spPr>
            <a:xfrm>
              <a:off x="574810" y="3439698"/>
              <a:ext cx="237570" cy="45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83F0DDF4-8F16-48AB-8259-8B6625A281D4}"/>
                </a:ext>
              </a:extLst>
            </p:cNvPr>
            <p:cNvSpPr/>
            <p:nvPr/>
          </p:nvSpPr>
          <p:spPr>
            <a:xfrm>
              <a:off x="599099" y="3500454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606367F2-E5B1-48EF-ADB5-6C42421CC479}"/>
                </a:ext>
              </a:extLst>
            </p:cNvPr>
            <p:cNvSpPr/>
            <p:nvPr/>
          </p:nvSpPr>
          <p:spPr>
            <a:xfrm>
              <a:off x="619131" y="3740752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50734BD3-8F19-4534-9531-06FEC4383CF0}"/>
                </a:ext>
              </a:extLst>
            </p:cNvPr>
            <p:cNvSpPr/>
            <p:nvPr/>
          </p:nvSpPr>
          <p:spPr>
            <a:xfrm>
              <a:off x="692244" y="3548349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26D961F0-8A65-4BFB-9ECF-5F4339A012BE}"/>
                </a:ext>
              </a:extLst>
            </p:cNvPr>
            <p:cNvSpPr/>
            <p:nvPr/>
          </p:nvSpPr>
          <p:spPr>
            <a:xfrm>
              <a:off x="682531" y="3755818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834" name="Curved Connector 177">
              <a:extLst>
                <a:ext uri="{FF2B5EF4-FFF2-40B4-BE49-F238E27FC236}">
                  <a16:creationId xmlns:a16="http://schemas.microsoft.com/office/drawing/2014/main" id="{3344390E-D14F-4D76-9CAC-1C1A2F17961A}"/>
                </a:ext>
              </a:extLst>
            </p:cNvPr>
            <p:cNvCxnSpPr>
              <a:cxnSpLocks/>
              <a:stCxn id="830" idx="7"/>
              <a:endCxn id="832" idx="0"/>
            </p:cNvCxnSpPr>
            <p:nvPr/>
          </p:nvCxnSpPr>
          <p:spPr>
            <a:xfrm rot="16200000" flipH="1">
              <a:off x="661954" y="3492699"/>
              <a:ext cx="36088" cy="75212"/>
            </a:xfrm>
            <a:prstGeom prst="curvedConnector3">
              <a:avLst>
                <a:gd name="adj1" fmla="val -63023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Curved Connector 178">
              <a:extLst>
                <a:ext uri="{FF2B5EF4-FFF2-40B4-BE49-F238E27FC236}">
                  <a16:creationId xmlns:a16="http://schemas.microsoft.com/office/drawing/2014/main" id="{E4A9AD79-61FB-4D60-B25C-524AB307C536}"/>
                </a:ext>
              </a:extLst>
            </p:cNvPr>
            <p:cNvCxnSpPr>
              <a:cxnSpLocks/>
              <a:stCxn id="830" idx="4"/>
              <a:endCxn id="833" idx="0"/>
            </p:cNvCxnSpPr>
            <p:nvPr/>
          </p:nvCxnSpPr>
          <p:spPr>
            <a:xfrm rot="16200000" flipH="1">
              <a:off x="578803" y="3626730"/>
              <a:ext cx="174744" cy="83431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Curved Connector 179">
              <a:extLst>
                <a:ext uri="{FF2B5EF4-FFF2-40B4-BE49-F238E27FC236}">
                  <a16:creationId xmlns:a16="http://schemas.microsoft.com/office/drawing/2014/main" id="{32827740-A1BE-46AA-9894-6646119B458E}"/>
                </a:ext>
              </a:extLst>
            </p:cNvPr>
            <p:cNvCxnSpPr>
              <a:cxnSpLocks/>
              <a:stCxn id="832" idx="6"/>
              <a:endCxn id="832" idx="5"/>
            </p:cNvCxnSpPr>
            <p:nvPr/>
          </p:nvCxnSpPr>
          <p:spPr>
            <a:xfrm flipH="1">
              <a:off x="735536" y="3588658"/>
              <a:ext cx="7428" cy="28503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Curved Connector 180">
              <a:extLst>
                <a:ext uri="{FF2B5EF4-FFF2-40B4-BE49-F238E27FC236}">
                  <a16:creationId xmlns:a16="http://schemas.microsoft.com/office/drawing/2014/main" id="{A94AE965-A2F5-45D1-91AF-D617BF21BF32}"/>
                </a:ext>
              </a:extLst>
            </p:cNvPr>
            <p:cNvCxnSpPr>
              <a:cxnSpLocks/>
              <a:stCxn id="832" idx="3"/>
              <a:endCxn id="831" idx="1"/>
            </p:cNvCxnSpPr>
            <p:nvPr/>
          </p:nvCxnSpPr>
          <p:spPr>
            <a:xfrm rot="5400000">
              <a:off x="595417" y="3648304"/>
              <a:ext cx="135397" cy="73113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8" name="Group 837">
              <a:extLst>
                <a:ext uri="{FF2B5EF4-FFF2-40B4-BE49-F238E27FC236}">
                  <a16:creationId xmlns:a16="http://schemas.microsoft.com/office/drawing/2014/main" id="{2207C1C1-B0C2-4DA6-B207-36E0E5323C81}"/>
                </a:ext>
              </a:extLst>
            </p:cNvPr>
            <p:cNvGrpSpPr/>
            <p:nvPr/>
          </p:nvGrpSpPr>
          <p:grpSpPr>
            <a:xfrm>
              <a:off x="3120892" y="3509026"/>
              <a:ext cx="181413" cy="315500"/>
              <a:chOff x="421714" y="3512955"/>
              <a:chExt cx="131401" cy="315500"/>
            </a:xfrm>
          </p:grpSpPr>
          <p:cxnSp>
            <p:nvCxnSpPr>
              <p:cNvPr id="839" name="Straight Arrow Connector 838">
                <a:extLst>
                  <a:ext uri="{FF2B5EF4-FFF2-40B4-BE49-F238E27FC236}">
                    <a16:creationId xmlns:a16="http://schemas.microsoft.com/office/drawing/2014/main" id="{5BCD1DDA-7A11-43D1-9D08-DF2C07E3A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>
                <a:extLst>
                  <a:ext uri="{FF2B5EF4-FFF2-40B4-BE49-F238E27FC236}">
                    <a16:creationId xmlns:a16="http://schemas.microsoft.com/office/drawing/2014/main" id="{DC63EA27-E57B-43A8-88E4-B929E90011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>
                <a:extLst>
                  <a:ext uri="{FF2B5EF4-FFF2-40B4-BE49-F238E27FC236}">
                    <a16:creationId xmlns:a16="http://schemas.microsoft.com/office/drawing/2014/main" id="{E8368CA8-A865-4A6E-93E2-71B5937982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>
                <a:extLst>
                  <a:ext uri="{FF2B5EF4-FFF2-40B4-BE49-F238E27FC236}">
                    <a16:creationId xmlns:a16="http://schemas.microsoft.com/office/drawing/2014/main" id="{CF9B13AF-AE21-4894-915C-08EF7966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>
                <a:extLst>
                  <a:ext uri="{FF2B5EF4-FFF2-40B4-BE49-F238E27FC236}">
                    <a16:creationId xmlns:a16="http://schemas.microsoft.com/office/drawing/2014/main" id="{B93037EF-0040-46D9-AE0E-090ECE03E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>
                <a:extLst>
                  <a:ext uri="{FF2B5EF4-FFF2-40B4-BE49-F238E27FC236}">
                    <a16:creationId xmlns:a16="http://schemas.microsoft.com/office/drawing/2014/main" id="{20414408-1D06-422A-B4F9-A403122DBA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1" name="Rectangle: Rounded Corners 850">
            <a:extLst>
              <a:ext uri="{FF2B5EF4-FFF2-40B4-BE49-F238E27FC236}">
                <a16:creationId xmlns:a16="http://schemas.microsoft.com/office/drawing/2014/main" id="{892B78F5-EF9E-4585-9A6C-B55A6410CF94}"/>
              </a:ext>
            </a:extLst>
          </p:cNvPr>
          <p:cNvSpPr/>
          <p:nvPr/>
        </p:nvSpPr>
        <p:spPr>
          <a:xfrm>
            <a:off x="6259827" y="3167871"/>
            <a:ext cx="2822370" cy="17569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Pipe 2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F212B9CA-3EF4-40EB-8403-E532F918BC10}"/>
              </a:ext>
            </a:extLst>
          </p:cNvPr>
          <p:cNvGrpSpPr/>
          <p:nvPr/>
        </p:nvGrpSpPr>
        <p:grpSpPr>
          <a:xfrm>
            <a:off x="6218830" y="3439698"/>
            <a:ext cx="2921588" cy="462798"/>
            <a:chOff x="380717" y="3439698"/>
            <a:chExt cx="2921588" cy="462798"/>
          </a:xfrm>
        </p:grpSpPr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B2EE418E-C3CD-4916-AB7D-603E9516E3C1}"/>
                </a:ext>
              </a:extLst>
            </p:cNvPr>
            <p:cNvSpPr/>
            <p:nvPr/>
          </p:nvSpPr>
          <p:spPr>
            <a:xfrm>
              <a:off x="893076" y="3445641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B4229ED0-6C2D-4C50-BB3F-031AC2BFC261}"/>
                </a:ext>
              </a:extLst>
            </p:cNvPr>
            <p:cNvSpPr/>
            <p:nvPr/>
          </p:nvSpPr>
          <p:spPr>
            <a:xfrm>
              <a:off x="2825775" y="3455635"/>
              <a:ext cx="291868" cy="4468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855" name="Freeform 442">
              <a:extLst>
                <a:ext uri="{FF2B5EF4-FFF2-40B4-BE49-F238E27FC236}">
                  <a16:creationId xmlns:a16="http://schemas.microsoft.com/office/drawing/2014/main" id="{8635ECD9-5179-4D4B-8F53-B4A9244F4477}"/>
                </a:ext>
              </a:extLst>
            </p:cNvPr>
            <p:cNvSpPr/>
            <p:nvPr/>
          </p:nvSpPr>
          <p:spPr>
            <a:xfrm>
              <a:off x="2866902" y="3767478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856" name="Straight Connector 855">
              <a:extLst>
                <a:ext uri="{FF2B5EF4-FFF2-40B4-BE49-F238E27FC236}">
                  <a16:creationId xmlns:a16="http://schemas.microsoft.com/office/drawing/2014/main" id="{E95E8850-1AF5-4F77-9BDD-A5C7A94A9E50}"/>
                </a:ext>
              </a:extLst>
            </p:cNvPr>
            <p:cNvCxnSpPr/>
            <p:nvPr/>
          </p:nvCxnSpPr>
          <p:spPr>
            <a:xfrm>
              <a:off x="3021220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Connector 856">
              <a:extLst>
                <a:ext uri="{FF2B5EF4-FFF2-40B4-BE49-F238E27FC236}">
                  <a16:creationId xmlns:a16="http://schemas.microsoft.com/office/drawing/2014/main" id="{D6240B9D-3548-4BE0-A2A3-D24B7A478BBC}"/>
                </a:ext>
              </a:extLst>
            </p:cNvPr>
            <p:cNvCxnSpPr/>
            <p:nvPr/>
          </p:nvCxnSpPr>
          <p:spPr>
            <a:xfrm>
              <a:off x="2978505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71026ED0-2087-425F-8494-E917D767818F}"/>
                </a:ext>
              </a:extLst>
            </p:cNvPr>
            <p:cNvSpPr/>
            <p:nvPr/>
          </p:nvSpPr>
          <p:spPr>
            <a:xfrm>
              <a:off x="1375194" y="3449588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C61C361E-BFAD-4915-A680-E95DB31CF83B}"/>
                </a:ext>
              </a:extLst>
            </p:cNvPr>
            <p:cNvSpPr/>
            <p:nvPr/>
          </p:nvSpPr>
          <p:spPr>
            <a:xfrm>
              <a:off x="1858328" y="3455634"/>
              <a:ext cx="386944" cy="4422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DCA6CEEF-C2D0-4F94-B589-62262425564D}"/>
                </a:ext>
              </a:extLst>
            </p:cNvPr>
            <p:cNvSpPr/>
            <p:nvPr/>
          </p:nvSpPr>
          <p:spPr>
            <a:xfrm>
              <a:off x="2344874" y="3460421"/>
              <a:ext cx="386944" cy="442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861" name="Freeform 355">
              <a:extLst>
                <a:ext uri="{FF2B5EF4-FFF2-40B4-BE49-F238E27FC236}">
                  <a16:creationId xmlns:a16="http://schemas.microsoft.com/office/drawing/2014/main" id="{384808EE-B90C-42DE-A26F-19B4E6B4F8B4}"/>
                </a:ext>
              </a:extLst>
            </p:cNvPr>
            <p:cNvSpPr/>
            <p:nvPr/>
          </p:nvSpPr>
          <p:spPr>
            <a:xfrm>
              <a:off x="2866644" y="3488874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6B8615E3-D042-4154-90A5-5BA57DC553A6}"/>
                </a:ext>
              </a:extLst>
            </p:cNvPr>
            <p:cNvCxnSpPr/>
            <p:nvPr/>
          </p:nvCxnSpPr>
          <p:spPr>
            <a:xfrm>
              <a:off x="3020962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FF8BA563-D042-4A1D-87F3-CAA092D31280}"/>
                </a:ext>
              </a:extLst>
            </p:cNvPr>
            <p:cNvCxnSpPr/>
            <p:nvPr/>
          </p:nvCxnSpPr>
          <p:spPr>
            <a:xfrm>
              <a:off x="2978247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4" name="Freeform 352">
              <a:extLst>
                <a:ext uri="{FF2B5EF4-FFF2-40B4-BE49-F238E27FC236}">
                  <a16:creationId xmlns:a16="http://schemas.microsoft.com/office/drawing/2014/main" id="{0D073A8A-FF49-4733-B84C-C09C8DB9BAA8}"/>
                </a:ext>
              </a:extLst>
            </p:cNvPr>
            <p:cNvSpPr/>
            <p:nvPr/>
          </p:nvSpPr>
          <p:spPr>
            <a:xfrm>
              <a:off x="2866902" y="3631991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40C96DF2-6EF9-4E01-A95D-68E8FC7B0C3B}"/>
                </a:ext>
              </a:extLst>
            </p:cNvPr>
            <p:cNvCxnSpPr/>
            <p:nvPr/>
          </p:nvCxnSpPr>
          <p:spPr>
            <a:xfrm>
              <a:off x="3021220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6CBCF1C5-2A46-4931-BB78-96F505CEEE65}"/>
                </a:ext>
              </a:extLst>
            </p:cNvPr>
            <p:cNvCxnSpPr/>
            <p:nvPr/>
          </p:nvCxnSpPr>
          <p:spPr>
            <a:xfrm>
              <a:off x="2978505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7" name="Group 866">
              <a:extLst>
                <a:ext uri="{FF2B5EF4-FFF2-40B4-BE49-F238E27FC236}">
                  <a16:creationId xmlns:a16="http://schemas.microsoft.com/office/drawing/2014/main" id="{2199DF3F-5758-4475-9BBA-FB9D6AB2D268}"/>
                </a:ext>
              </a:extLst>
            </p:cNvPr>
            <p:cNvGrpSpPr/>
            <p:nvPr/>
          </p:nvGrpSpPr>
          <p:grpSpPr>
            <a:xfrm>
              <a:off x="380717" y="3515990"/>
              <a:ext cx="181413" cy="315500"/>
              <a:chOff x="421714" y="3512955"/>
              <a:chExt cx="131401" cy="315500"/>
            </a:xfrm>
          </p:grpSpPr>
          <p:cxnSp>
            <p:nvCxnSpPr>
              <p:cNvPr id="913" name="Straight Arrow Connector 912">
                <a:extLst>
                  <a:ext uri="{FF2B5EF4-FFF2-40B4-BE49-F238E27FC236}">
                    <a16:creationId xmlns:a16="http://schemas.microsoft.com/office/drawing/2014/main" id="{807188E5-8311-4E36-9877-C9DFD6C63C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Arrow Connector 913">
                <a:extLst>
                  <a:ext uri="{FF2B5EF4-FFF2-40B4-BE49-F238E27FC236}">
                    <a16:creationId xmlns:a16="http://schemas.microsoft.com/office/drawing/2014/main" id="{CBF3A322-890D-480A-A047-37B90463A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Arrow Connector 914">
                <a:extLst>
                  <a:ext uri="{FF2B5EF4-FFF2-40B4-BE49-F238E27FC236}">
                    <a16:creationId xmlns:a16="http://schemas.microsoft.com/office/drawing/2014/main" id="{038415CE-A33D-47C2-A2B7-C6E4C02FA2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>
                <a:extLst>
                  <a:ext uri="{FF2B5EF4-FFF2-40B4-BE49-F238E27FC236}">
                    <a16:creationId xmlns:a16="http://schemas.microsoft.com/office/drawing/2014/main" id="{F0F9CCA9-EA46-4F50-A649-D67937D1DE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Arrow Connector 916">
                <a:extLst>
                  <a:ext uri="{FF2B5EF4-FFF2-40B4-BE49-F238E27FC236}">
                    <a16:creationId xmlns:a16="http://schemas.microsoft.com/office/drawing/2014/main" id="{F6E06B35-C5C9-4D67-ACB1-CF909119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Arrow Connector 917">
                <a:extLst>
                  <a:ext uri="{FF2B5EF4-FFF2-40B4-BE49-F238E27FC236}">
                    <a16:creationId xmlns:a16="http://schemas.microsoft.com/office/drawing/2014/main" id="{6BB2C1C2-333C-44BF-88C6-D0D2FACAF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3957BB62-32F7-4036-9F01-93CEC9B739EA}"/>
                </a:ext>
              </a:extLst>
            </p:cNvPr>
            <p:cNvSpPr/>
            <p:nvPr/>
          </p:nvSpPr>
          <p:spPr>
            <a:xfrm>
              <a:off x="928873" y="347886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BAB31808-DDC0-4F0E-8A86-16B9E6E6FBE1}"/>
                </a:ext>
              </a:extLst>
            </p:cNvPr>
            <p:cNvSpPr/>
            <p:nvPr/>
          </p:nvSpPr>
          <p:spPr>
            <a:xfrm>
              <a:off x="928873" y="361406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BED9B88D-1E92-46F2-AC1F-51795ADA4712}"/>
                </a:ext>
              </a:extLst>
            </p:cNvPr>
            <p:cNvSpPr/>
            <p:nvPr/>
          </p:nvSpPr>
          <p:spPr>
            <a:xfrm>
              <a:off x="928873" y="375018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1" name="Trapezoid 870">
              <a:extLst>
                <a:ext uri="{FF2B5EF4-FFF2-40B4-BE49-F238E27FC236}">
                  <a16:creationId xmlns:a16="http://schemas.microsoft.com/office/drawing/2014/main" id="{131F64D9-5EC8-4E05-8562-AC1D24D22AD5}"/>
                </a:ext>
              </a:extLst>
            </p:cNvPr>
            <p:cNvSpPr/>
            <p:nvPr/>
          </p:nvSpPr>
          <p:spPr>
            <a:xfrm rot="5400000">
              <a:off x="1139598" y="3488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872" name="Trapezoid 871">
              <a:extLst>
                <a:ext uri="{FF2B5EF4-FFF2-40B4-BE49-F238E27FC236}">
                  <a16:creationId xmlns:a16="http://schemas.microsoft.com/office/drawing/2014/main" id="{164DCAE4-D35F-475C-A36D-0A14E59657A3}"/>
                </a:ext>
              </a:extLst>
            </p:cNvPr>
            <p:cNvSpPr/>
            <p:nvPr/>
          </p:nvSpPr>
          <p:spPr>
            <a:xfrm rot="5400000">
              <a:off x="1141214" y="362355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3" name="Trapezoid 872">
              <a:extLst>
                <a:ext uri="{FF2B5EF4-FFF2-40B4-BE49-F238E27FC236}">
                  <a16:creationId xmlns:a16="http://schemas.microsoft.com/office/drawing/2014/main" id="{F6F4C5C5-E8EE-4A55-BD50-BD394F2B55ED}"/>
                </a:ext>
              </a:extLst>
            </p:cNvPr>
            <p:cNvSpPr/>
            <p:nvPr/>
          </p:nvSpPr>
          <p:spPr>
            <a:xfrm rot="5400000">
              <a:off x="1141214" y="375968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4" name="Rectangle 873">
              <a:extLst>
                <a:ext uri="{FF2B5EF4-FFF2-40B4-BE49-F238E27FC236}">
                  <a16:creationId xmlns:a16="http://schemas.microsoft.com/office/drawing/2014/main" id="{80F8E0A2-34DB-421C-9351-8C600D5AD1D0}"/>
                </a:ext>
              </a:extLst>
            </p:cNvPr>
            <p:cNvSpPr/>
            <p:nvPr/>
          </p:nvSpPr>
          <p:spPr>
            <a:xfrm>
              <a:off x="1405209" y="347554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3C720CC3-68B1-4A21-ACA7-D399D5C55292}"/>
                </a:ext>
              </a:extLst>
            </p:cNvPr>
            <p:cNvSpPr/>
            <p:nvPr/>
          </p:nvSpPr>
          <p:spPr>
            <a:xfrm>
              <a:off x="1405209" y="3610744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CA143E0A-DF16-4B97-96E3-9DC5968F5575}"/>
                </a:ext>
              </a:extLst>
            </p:cNvPr>
            <p:cNvSpPr/>
            <p:nvPr/>
          </p:nvSpPr>
          <p:spPr>
            <a:xfrm>
              <a:off x="1405209" y="374686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7" name="Trapezoid 876">
              <a:extLst>
                <a:ext uri="{FF2B5EF4-FFF2-40B4-BE49-F238E27FC236}">
                  <a16:creationId xmlns:a16="http://schemas.microsoft.com/office/drawing/2014/main" id="{50664823-73AB-4A1A-A704-1FB018D32D81}"/>
                </a:ext>
              </a:extLst>
            </p:cNvPr>
            <p:cNvSpPr/>
            <p:nvPr/>
          </p:nvSpPr>
          <p:spPr>
            <a:xfrm rot="5400000">
              <a:off x="1615934" y="348503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8" name="Trapezoid 877">
              <a:extLst>
                <a:ext uri="{FF2B5EF4-FFF2-40B4-BE49-F238E27FC236}">
                  <a16:creationId xmlns:a16="http://schemas.microsoft.com/office/drawing/2014/main" id="{610C8B9F-85CF-43D7-8F75-9743528C55F8}"/>
                </a:ext>
              </a:extLst>
            </p:cNvPr>
            <p:cNvSpPr/>
            <p:nvPr/>
          </p:nvSpPr>
          <p:spPr>
            <a:xfrm rot="5400000">
              <a:off x="1617549" y="3620236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79" name="Trapezoid 878">
              <a:extLst>
                <a:ext uri="{FF2B5EF4-FFF2-40B4-BE49-F238E27FC236}">
                  <a16:creationId xmlns:a16="http://schemas.microsoft.com/office/drawing/2014/main" id="{9AC07C35-BE5C-4EE2-AA66-58F8D089B409}"/>
                </a:ext>
              </a:extLst>
            </p:cNvPr>
            <p:cNvSpPr/>
            <p:nvPr/>
          </p:nvSpPr>
          <p:spPr>
            <a:xfrm rot="5400000">
              <a:off x="1617549" y="3756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0EE9775E-B35F-484F-9093-6C2E500EDB60}"/>
                </a:ext>
              </a:extLst>
            </p:cNvPr>
            <p:cNvSpPr/>
            <p:nvPr/>
          </p:nvSpPr>
          <p:spPr>
            <a:xfrm>
              <a:off x="1893401" y="348495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1" name="Rectangle 880">
              <a:extLst>
                <a:ext uri="{FF2B5EF4-FFF2-40B4-BE49-F238E27FC236}">
                  <a16:creationId xmlns:a16="http://schemas.microsoft.com/office/drawing/2014/main" id="{FDB69EC8-8D0C-4FC8-ACDA-2147DFFBB7F2}"/>
                </a:ext>
              </a:extLst>
            </p:cNvPr>
            <p:cNvSpPr/>
            <p:nvPr/>
          </p:nvSpPr>
          <p:spPr>
            <a:xfrm>
              <a:off x="1893401" y="3620152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2F27B1D9-8E3F-452D-805F-D61A7EB4CE29}"/>
                </a:ext>
              </a:extLst>
            </p:cNvPr>
            <p:cNvSpPr/>
            <p:nvPr/>
          </p:nvSpPr>
          <p:spPr>
            <a:xfrm>
              <a:off x="1893401" y="375627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3" name="Trapezoid 882">
              <a:extLst>
                <a:ext uri="{FF2B5EF4-FFF2-40B4-BE49-F238E27FC236}">
                  <a16:creationId xmlns:a16="http://schemas.microsoft.com/office/drawing/2014/main" id="{2A53C98D-F862-4CF3-9C83-F7DC06FA4243}"/>
                </a:ext>
              </a:extLst>
            </p:cNvPr>
            <p:cNvSpPr/>
            <p:nvPr/>
          </p:nvSpPr>
          <p:spPr>
            <a:xfrm rot="5400000">
              <a:off x="2104126" y="3494448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4" name="Trapezoid 883">
              <a:extLst>
                <a:ext uri="{FF2B5EF4-FFF2-40B4-BE49-F238E27FC236}">
                  <a16:creationId xmlns:a16="http://schemas.microsoft.com/office/drawing/2014/main" id="{0F8E88DF-FE97-4D45-B15B-472707D97EB4}"/>
                </a:ext>
              </a:extLst>
            </p:cNvPr>
            <p:cNvSpPr/>
            <p:nvPr/>
          </p:nvSpPr>
          <p:spPr>
            <a:xfrm rot="5400000">
              <a:off x="2105741" y="3629645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5" name="Trapezoid 884">
              <a:extLst>
                <a:ext uri="{FF2B5EF4-FFF2-40B4-BE49-F238E27FC236}">
                  <a16:creationId xmlns:a16="http://schemas.microsoft.com/office/drawing/2014/main" id="{9A2FE1BB-F87D-460C-97B0-13D21D1A9344}"/>
                </a:ext>
              </a:extLst>
            </p:cNvPr>
            <p:cNvSpPr/>
            <p:nvPr/>
          </p:nvSpPr>
          <p:spPr>
            <a:xfrm rot="5400000">
              <a:off x="2105741" y="376576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C5B9B5B0-7A27-44A6-A9F8-6A78B44F98C4}"/>
                </a:ext>
              </a:extLst>
            </p:cNvPr>
            <p:cNvSpPr/>
            <p:nvPr/>
          </p:nvSpPr>
          <p:spPr>
            <a:xfrm>
              <a:off x="2380632" y="349084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3666535A-3169-4BDE-BE7F-22DDDAE42983}"/>
                </a:ext>
              </a:extLst>
            </p:cNvPr>
            <p:cNvSpPr/>
            <p:nvPr/>
          </p:nvSpPr>
          <p:spPr>
            <a:xfrm>
              <a:off x="2380632" y="362604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6EA3066C-DA7F-439E-9245-8A929D65A911}"/>
                </a:ext>
              </a:extLst>
            </p:cNvPr>
            <p:cNvSpPr/>
            <p:nvPr/>
          </p:nvSpPr>
          <p:spPr>
            <a:xfrm>
              <a:off x="2380632" y="3762169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89" name="Trapezoid 888">
              <a:extLst>
                <a:ext uri="{FF2B5EF4-FFF2-40B4-BE49-F238E27FC236}">
                  <a16:creationId xmlns:a16="http://schemas.microsoft.com/office/drawing/2014/main" id="{FCD3AD16-920C-4C62-824F-51E488133E07}"/>
                </a:ext>
              </a:extLst>
            </p:cNvPr>
            <p:cNvSpPr/>
            <p:nvPr/>
          </p:nvSpPr>
          <p:spPr>
            <a:xfrm rot="5400000">
              <a:off x="2591357" y="350034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90" name="Trapezoid 889">
              <a:extLst>
                <a:ext uri="{FF2B5EF4-FFF2-40B4-BE49-F238E27FC236}">
                  <a16:creationId xmlns:a16="http://schemas.microsoft.com/office/drawing/2014/main" id="{ADE62126-1252-460A-818B-DFD1FBF56E5C}"/>
                </a:ext>
              </a:extLst>
            </p:cNvPr>
            <p:cNvSpPr/>
            <p:nvPr/>
          </p:nvSpPr>
          <p:spPr>
            <a:xfrm rot="5400000">
              <a:off x="2592972" y="363553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891" name="Trapezoid 890">
              <a:extLst>
                <a:ext uri="{FF2B5EF4-FFF2-40B4-BE49-F238E27FC236}">
                  <a16:creationId xmlns:a16="http://schemas.microsoft.com/office/drawing/2014/main" id="{45BE96D5-EDFC-4E83-A28A-173234FDC806}"/>
                </a:ext>
              </a:extLst>
            </p:cNvPr>
            <p:cNvSpPr/>
            <p:nvPr/>
          </p:nvSpPr>
          <p:spPr>
            <a:xfrm rot="5400000">
              <a:off x="2592972" y="377166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892" name="Straight Arrow Connector 891">
              <a:extLst>
                <a:ext uri="{FF2B5EF4-FFF2-40B4-BE49-F238E27FC236}">
                  <a16:creationId xmlns:a16="http://schemas.microsoft.com/office/drawing/2014/main" id="{36290210-8D21-41FE-ACA0-21BD77F14D3F}"/>
                </a:ext>
              </a:extLst>
            </p:cNvPr>
            <p:cNvCxnSpPr>
              <a:cxnSpLocks/>
              <a:stCxn id="897" idx="3"/>
              <a:endCxn id="853" idx="1"/>
            </p:cNvCxnSpPr>
            <p:nvPr/>
          </p:nvCxnSpPr>
          <p:spPr>
            <a:xfrm>
              <a:off x="812380" y="3666822"/>
              <a:ext cx="80696" cy="2972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Straight Arrow Connector 892">
              <a:extLst>
                <a:ext uri="{FF2B5EF4-FFF2-40B4-BE49-F238E27FC236}">
                  <a16:creationId xmlns:a16="http://schemas.microsoft.com/office/drawing/2014/main" id="{33930327-3367-44AF-B287-A9D49B0C3237}"/>
                </a:ext>
              </a:extLst>
            </p:cNvPr>
            <p:cNvCxnSpPr>
              <a:cxnSpLocks/>
              <a:stCxn id="858" idx="3"/>
              <a:endCxn id="859" idx="1"/>
            </p:cNvCxnSpPr>
            <p:nvPr/>
          </p:nvCxnSpPr>
          <p:spPr>
            <a:xfrm>
              <a:off x="1762138" y="3673741"/>
              <a:ext cx="96190" cy="3023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Arrow Connector 893">
              <a:extLst>
                <a:ext uri="{FF2B5EF4-FFF2-40B4-BE49-F238E27FC236}">
                  <a16:creationId xmlns:a16="http://schemas.microsoft.com/office/drawing/2014/main" id="{CCBA9BFC-A020-4240-AE42-9668978705F3}"/>
                </a:ext>
              </a:extLst>
            </p:cNvPr>
            <p:cNvCxnSpPr>
              <a:cxnSpLocks/>
              <a:stCxn id="859" idx="3"/>
              <a:endCxn id="860" idx="1"/>
            </p:cNvCxnSpPr>
            <p:nvPr/>
          </p:nvCxnSpPr>
          <p:spPr>
            <a:xfrm>
              <a:off x="2245272" y="3676764"/>
              <a:ext cx="99602" cy="4695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Straight Arrow Connector 894">
              <a:extLst>
                <a:ext uri="{FF2B5EF4-FFF2-40B4-BE49-F238E27FC236}">
                  <a16:creationId xmlns:a16="http://schemas.microsoft.com/office/drawing/2014/main" id="{7E0BF42F-8C1B-4071-B8A6-7F377C96F851}"/>
                </a:ext>
              </a:extLst>
            </p:cNvPr>
            <p:cNvCxnSpPr>
              <a:cxnSpLocks/>
              <a:stCxn id="860" idx="3"/>
              <a:endCxn id="854" idx="1"/>
            </p:cNvCxnSpPr>
            <p:nvPr/>
          </p:nvCxnSpPr>
          <p:spPr>
            <a:xfrm flipV="1">
              <a:off x="2731819" y="3679065"/>
              <a:ext cx="93956" cy="2394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Straight Arrow Connector 895">
              <a:extLst>
                <a:ext uri="{FF2B5EF4-FFF2-40B4-BE49-F238E27FC236}">
                  <a16:creationId xmlns:a16="http://schemas.microsoft.com/office/drawing/2014/main" id="{788D782C-2E92-451C-9318-D09A727C8E14}"/>
                </a:ext>
              </a:extLst>
            </p:cNvPr>
            <p:cNvCxnSpPr>
              <a:cxnSpLocks/>
              <a:stCxn id="853" idx="3"/>
              <a:endCxn id="858" idx="1"/>
            </p:cNvCxnSpPr>
            <p:nvPr/>
          </p:nvCxnSpPr>
          <p:spPr>
            <a:xfrm>
              <a:off x="1280020" y="3669794"/>
              <a:ext cx="95174" cy="3947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809B7CD9-BB39-4312-B97F-4540E0863693}"/>
                </a:ext>
              </a:extLst>
            </p:cNvPr>
            <p:cNvSpPr/>
            <p:nvPr/>
          </p:nvSpPr>
          <p:spPr>
            <a:xfrm>
              <a:off x="574810" y="3439698"/>
              <a:ext cx="237570" cy="45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8BB494F1-364D-4F36-A90D-71A3E34DFC08}"/>
                </a:ext>
              </a:extLst>
            </p:cNvPr>
            <p:cNvSpPr/>
            <p:nvPr/>
          </p:nvSpPr>
          <p:spPr>
            <a:xfrm>
              <a:off x="599099" y="3500454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53628F10-2E97-4637-8594-3C7B3A292827}"/>
                </a:ext>
              </a:extLst>
            </p:cNvPr>
            <p:cNvSpPr/>
            <p:nvPr/>
          </p:nvSpPr>
          <p:spPr>
            <a:xfrm>
              <a:off x="619131" y="3740752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221433F7-CDCB-4277-A507-DED059900B50}"/>
                </a:ext>
              </a:extLst>
            </p:cNvPr>
            <p:cNvSpPr/>
            <p:nvPr/>
          </p:nvSpPr>
          <p:spPr>
            <a:xfrm>
              <a:off x="692244" y="3548349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A77CF8A0-37D5-4D5F-A27C-C2FCB799E2E2}"/>
                </a:ext>
              </a:extLst>
            </p:cNvPr>
            <p:cNvSpPr/>
            <p:nvPr/>
          </p:nvSpPr>
          <p:spPr>
            <a:xfrm>
              <a:off x="682531" y="3755818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902" name="Curved Connector 177">
              <a:extLst>
                <a:ext uri="{FF2B5EF4-FFF2-40B4-BE49-F238E27FC236}">
                  <a16:creationId xmlns:a16="http://schemas.microsoft.com/office/drawing/2014/main" id="{9ACC455C-8D30-496C-9BB6-FE0A0A7974A1}"/>
                </a:ext>
              </a:extLst>
            </p:cNvPr>
            <p:cNvCxnSpPr>
              <a:cxnSpLocks/>
              <a:stCxn id="898" idx="7"/>
              <a:endCxn id="900" idx="0"/>
            </p:cNvCxnSpPr>
            <p:nvPr/>
          </p:nvCxnSpPr>
          <p:spPr>
            <a:xfrm rot="16200000" flipH="1">
              <a:off x="661954" y="3492699"/>
              <a:ext cx="36088" cy="75212"/>
            </a:xfrm>
            <a:prstGeom prst="curvedConnector3">
              <a:avLst>
                <a:gd name="adj1" fmla="val -63023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Curved Connector 178">
              <a:extLst>
                <a:ext uri="{FF2B5EF4-FFF2-40B4-BE49-F238E27FC236}">
                  <a16:creationId xmlns:a16="http://schemas.microsoft.com/office/drawing/2014/main" id="{569DAC2E-EAFB-43CE-91C7-CDDF1318CF4F}"/>
                </a:ext>
              </a:extLst>
            </p:cNvPr>
            <p:cNvCxnSpPr>
              <a:cxnSpLocks/>
              <a:stCxn id="898" idx="4"/>
              <a:endCxn id="901" idx="0"/>
            </p:cNvCxnSpPr>
            <p:nvPr/>
          </p:nvCxnSpPr>
          <p:spPr>
            <a:xfrm rot="16200000" flipH="1">
              <a:off x="578803" y="3626730"/>
              <a:ext cx="174744" cy="83431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Curved Connector 179">
              <a:extLst>
                <a:ext uri="{FF2B5EF4-FFF2-40B4-BE49-F238E27FC236}">
                  <a16:creationId xmlns:a16="http://schemas.microsoft.com/office/drawing/2014/main" id="{2D5CAA5A-91A0-4845-A5DE-5B7E8D42D5D1}"/>
                </a:ext>
              </a:extLst>
            </p:cNvPr>
            <p:cNvCxnSpPr>
              <a:cxnSpLocks/>
              <a:stCxn id="900" idx="6"/>
              <a:endCxn id="900" idx="5"/>
            </p:cNvCxnSpPr>
            <p:nvPr/>
          </p:nvCxnSpPr>
          <p:spPr>
            <a:xfrm flipH="1">
              <a:off x="735536" y="3588658"/>
              <a:ext cx="7428" cy="28503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Curved Connector 180">
              <a:extLst>
                <a:ext uri="{FF2B5EF4-FFF2-40B4-BE49-F238E27FC236}">
                  <a16:creationId xmlns:a16="http://schemas.microsoft.com/office/drawing/2014/main" id="{EC3F533A-8040-4297-AA91-9A2B048D1069}"/>
                </a:ext>
              </a:extLst>
            </p:cNvPr>
            <p:cNvCxnSpPr>
              <a:cxnSpLocks/>
              <a:stCxn id="900" idx="3"/>
              <a:endCxn id="899" idx="1"/>
            </p:cNvCxnSpPr>
            <p:nvPr/>
          </p:nvCxnSpPr>
          <p:spPr>
            <a:xfrm rot="5400000">
              <a:off x="595417" y="3648304"/>
              <a:ext cx="135397" cy="73113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46820BBE-015D-4371-87C4-5CBC981FF7E0}"/>
                </a:ext>
              </a:extLst>
            </p:cNvPr>
            <p:cNvGrpSpPr/>
            <p:nvPr/>
          </p:nvGrpSpPr>
          <p:grpSpPr>
            <a:xfrm>
              <a:off x="3120892" y="3509026"/>
              <a:ext cx="181413" cy="315500"/>
              <a:chOff x="421714" y="3512955"/>
              <a:chExt cx="131401" cy="315500"/>
            </a:xfrm>
          </p:grpSpPr>
          <p:cxnSp>
            <p:nvCxnSpPr>
              <p:cNvPr id="907" name="Straight Arrow Connector 906">
                <a:extLst>
                  <a:ext uri="{FF2B5EF4-FFF2-40B4-BE49-F238E27FC236}">
                    <a16:creationId xmlns:a16="http://schemas.microsoft.com/office/drawing/2014/main" id="{BA4F59BB-AF27-4862-A9F6-3B0703DE8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Arrow Connector 907">
                <a:extLst>
                  <a:ext uri="{FF2B5EF4-FFF2-40B4-BE49-F238E27FC236}">
                    <a16:creationId xmlns:a16="http://schemas.microsoft.com/office/drawing/2014/main" id="{FC69C427-E774-426D-9515-B10042376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Arrow Connector 908">
                <a:extLst>
                  <a:ext uri="{FF2B5EF4-FFF2-40B4-BE49-F238E27FC236}">
                    <a16:creationId xmlns:a16="http://schemas.microsoft.com/office/drawing/2014/main" id="{8418301B-CFD1-444C-81A3-A1B650AEB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Arrow Connector 909">
                <a:extLst>
                  <a:ext uri="{FF2B5EF4-FFF2-40B4-BE49-F238E27FC236}">
                    <a16:creationId xmlns:a16="http://schemas.microsoft.com/office/drawing/2014/main" id="{FCDD5802-1A1F-4C13-8100-90500A50FE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Arrow Connector 910">
                <a:extLst>
                  <a:ext uri="{FF2B5EF4-FFF2-40B4-BE49-F238E27FC236}">
                    <a16:creationId xmlns:a16="http://schemas.microsoft.com/office/drawing/2014/main" id="{27C27D2F-013A-4847-92E5-9EA1E6C4B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Arrow Connector 911">
                <a:extLst>
                  <a:ext uri="{FF2B5EF4-FFF2-40B4-BE49-F238E27FC236}">
                    <a16:creationId xmlns:a16="http://schemas.microsoft.com/office/drawing/2014/main" id="{A003A25A-528D-4F31-BA66-5E6FEA1D5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9" name="Rectangle: Rounded Corners 918">
            <a:extLst>
              <a:ext uri="{FF2B5EF4-FFF2-40B4-BE49-F238E27FC236}">
                <a16:creationId xmlns:a16="http://schemas.microsoft.com/office/drawing/2014/main" id="{FB2B6185-692F-4CA7-95DB-EE9C7E1FDA2B}"/>
              </a:ext>
            </a:extLst>
          </p:cNvPr>
          <p:cNvSpPr/>
          <p:nvPr/>
        </p:nvSpPr>
        <p:spPr>
          <a:xfrm>
            <a:off x="9186686" y="3167871"/>
            <a:ext cx="2822370" cy="17569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Pipe 3</a:t>
            </a:r>
          </a:p>
        </p:txBody>
      </p: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45D15647-4058-46F6-96E3-D48B6BC3F6AE}"/>
              </a:ext>
            </a:extLst>
          </p:cNvPr>
          <p:cNvGrpSpPr/>
          <p:nvPr/>
        </p:nvGrpSpPr>
        <p:grpSpPr>
          <a:xfrm>
            <a:off x="9145689" y="3439698"/>
            <a:ext cx="2921588" cy="462798"/>
            <a:chOff x="380717" y="3439698"/>
            <a:chExt cx="2921588" cy="462798"/>
          </a:xfrm>
        </p:grpSpPr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4DC6EDE7-3576-4E16-917B-CA46C1BCCE27}"/>
                </a:ext>
              </a:extLst>
            </p:cNvPr>
            <p:cNvSpPr/>
            <p:nvPr/>
          </p:nvSpPr>
          <p:spPr>
            <a:xfrm>
              <a:off x="893076" y="3445641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FE59AB17-E704-4C5C-9DF1-EE289335BD7A}"/>
                </a:ext>
              </a:extLst>
            </p:cNvPr>
            <p:cNvSpPr/>
            <p:nvPr/>
          </p:nvSpPr>
          <p:spPr>
            <a:xfrm>
              <a:off x="2825775" y="3455635"/>
              <a:ext cx="291868" cy="4468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923" name="Freeform 442">
              <a:extLst>
                <a:ext uri="{FF2B5EF4-FFF2-40B4-BE49-F238E27FC236}">
                  <a16:creationId xmlns:a16="http://schemas.microsoft.com/office/drawing/2014/main" id="{30A8E488-AAFA-42DD-9CEA-0A568C7FC1B8}"/>
                </a:ext>
              </a:extLst>
            </p:cNvPr>
            <p:cNvSpPr/>
            <p:nvPr/>
          </p:nvSpPr>
          <p:spPr>
            <a:xfrm>
              <a:off x="2866902" y="3767478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14B3156E-98F2-4F4A-8FCA-753CEE075087}"/>
                </a:ext>
              </a:extLst>
            </p:cNvPr>
            <p:cNvCxnSpPr/>
            <p:nvPr/>
          </p:nvCxnSpPr>
          <p:spPr>
            <a:xfrm>
              <a:off x="3021220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4CB88380-9C9A-4FDF-8E84-747FD9B651F7}"/>
                </a:ext>
              </a:extLst>
            </p:cNvPr>
            <p:cNvCxnSpPr/>
            <p:nvPr/>
          </p:nvCxnSpPr>
          <p:spPr>
            <a:xfrm>
              <a:off x="2978505" y="3767478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439291B3-5AA0-4DD2-A59C-6AFA1545F4CC}"/>
                </a:ext>
              </a:extLst>
            </p:cNvPr>
            <p:cNvSpPr/>
            <p:nvPr/>
          </p:nvSpPr>
          <p:spPr>
            <a:xfrm>
              <a:off x="1375194" y="3449588"/>
              <a:ext cx="386944" cy="44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3E0D8FED-3F4D-492A-A194-8C90C1890A57}"/>
                </a:ext>
              </a:extLst>
            </p:cNvPr>
            <p:cNvSpPr/>
            <p:nvPr/>
          </p:nvSpPr>
          <p:spPr>
            <a:xfrm>
              <a:off x="1858328" y="3455634"/>
              <a:ext cx="386944" cy="4422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8EDF7F78-4070-482E-8159-BD25F629AE86}"/>
                </a:ext>
              </a:extLst>
            </p:cNvPr>
            <p:cNvSpPr/>
            <p:nvPr/>
          </p:nvSpPr>
          <p:spPr>
            <a:xfrm>
              <a:off x="2344874" y="3460421"/>
              <a:ext cx="386944" cy="442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333" dirty="0">
                <a:solidFill>
                  <a:schemeClr val="tx1"/>
                </a:solidFill>
              </a:endParaRPr>
            </a:p>
          </p:txBody>
        </p:sp>
        <p:sp>
          <p:nvSpPr>
            <p:cNvPr id="929" name="Freeform 355">
              <a:extLst>
                <a:ext uri="{FF2B5EF4-FFF2-40B4-BE49-F238E27FC236}">
                  <a16:creationId xmlns:a16="http://schemas.microsoft.com/office/drawing/2014/main" id="{C3AC57D7-ECC0-4A2A-8262-EF7B3797E1FD}"/>
                </a:ext>
              </a:extLst>
            </p:cNvPr>
            <p:cNvSpPr/>
            <p:nvPr/>
          </p:nvSpPr>
          <p:spPr>
            <a:xfrm>
              <a:off x="2866644" y="3488874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930" name="Straight Connector 929">
              <a:extLst>
                <a:ext uri="{FF2B5EF4-FFF2-40B4-BE49-F238E27FC236}">
                  <a16:creationId xmlns:a16="http://schemas.microsoft.com/office/drawing/2014/main" id="{48F7CB9C-2243-4562-A0B5-3DE5EB209585}"/>
                </a:ext>
              </a:extLst>
            </p:cNvPr>
            <p:cNvCxnSpPr/>
            <p:nvPr/>
          </p:nvCxnSpPr>
          <p:spPr>
            <a:xfrm>
              <a:off x="3020962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A67CD5FC-F7CB-4931-82B3-2D8EFDFD11FA}"/>
                </a:ext>
              </a:extLst>
            </p:cNvPr>
            <p:cNvCxnSpPr/>
            <p:nvPr/>
          </p:nvCxnSpPr>
          <p:spPr>
            <a:xfrm>
              <a:off x="2978247" y="3488874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2" name="Freeform 352">
              <a:extLst>
                <a:ext uri="{FF2B5EF4-FFF2-40B4-BE49-F238E27FC236}">
                  <a16:creationId xmlns:a16="http://schemas.microsoft.com/office/drawing/2014/main" id="{40BCE6BC-8492-4168-8371-166913A7ADBE}"/>
                </a:ext>
              </a:extLst>
            </p:cNvPr>
            <p:cNvSpPr/>
            <p:nvPr/>
          </p:nvSpPr>
          <p:spPr>
            <a:xfrm>
              <a:off x="2866902" y="3631991"/>
              <a:ext cx="191017" cy="91607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DCC6422C-6715-464D-8575-194B75BF827D}"/>
                </a:ext>
              </a:extLst>
            </p:cNvPr>
            <p:cNvCxnSpPr/>
            <p:nvPr/>
          </p:nvCxnSpPr>
          <p:spPr>
            <a:xfrm>
              <a:off x="3021220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Connector 933">
              <a:extLst>
                <a:ext uri="{FF2B5EF4-FFF2-40B4-BE49-F238E27FC236}">
                  <a16:creationId xmlns:a16="http://schemas.microsoft.com/office/drawing/2014/main" id="{438148C3-270A-45AD-93D3-D3839A13B56B}"/>
                </a:ext>
              </a:extLst>
            </p:cNvPr>
            <p:cNvCxnSpPr/>
            <p:nvPr/>
          </p:nvCxnSpPr>
          <p:spPr>
            <a:xfrm>
              <a:off x="2978505" y="3631991"/>
              <a:ext cx="0" cy="9160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60C386EC-A086-4B1A-80DE-572831B6ECC2}"/>
                </a:ext>
              </a:extLst>
            </p:cNvPr>
            <p:cNvGrpSpPr/>
            <p:nvPr/>
          </p:nvGrpSpPr>
          <p:grpSpPr>
            <a:xfrm>
              <a:off x="380717" y="3515990"/>
              <a:ext cx="181413" cy="315500"/>
              <a:chOff x="421714" y="3512955"/>
              <a:chExt cx="131401" cy="315500"/>
            </a:xfrm>
          </p:grpSpPr>
          <p:cxnSp>
            <p:nvCxnSpPr>
              <p:cNvPr id="981" name="Straight Arrow Connector 980">
                <a:extLst>
                  <a:ext uri="{FF2B5EF4-FFF2-40B4-BE49-F238E27FC236}">
                    <a16:creationId xmlns:a16="http://schemas.microsoft.com/office/drawing/2014/main" id="{6403720B-03FA-4728-A7A7-6E466CE7AE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Straight Arrow Connector 981">
                <a:extLst>
                  <a:ext uri="{FF2B5EF4-FFF2-40B4-BE49-F238E27FC236}">
                    <a16:creationId xmlns:a16="http://schemas.microsoft.com/office/drawing/2014/main" id="{48BD81A1-63A5-48C8-85DE-3AE832DA0C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>
                <a:extLst>
                  <a:ext uri="{FF2B5EF4-FFF2-40B4-BE49-F238E27FC236}">
                    <a16:creationId xmlns:a16="http://schemas.microsoft.com/office/drawing/2014/main" id="{20C7B861-F8C8-468F-A0A2-68137724F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>
                <a:extLst>
                  <a:ext uri="{FF2B5EF4-FFF2-40B4-BE49-F238E27FC236}">
                    <a16:creationId xmlns:a16="http://schemas.microsoft.com/office/drawing/2014/main" id="{5CC4D00B-ACAA-4A13-83E0-487630DE9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>
                <a:extLst>
                  <a:ext uri="{FF2B5EF4-FFF2-40B4-BE49-F238E27FC236}">
                    <a16:creationId xmlns:a16="http://schemas.microsoft.com/office/drawing/2014/main" id="{2F152F8F-5BE0-4C54-B914-1FB5F3A06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>
                <a:extLst>
                  <a:ext uri="{FF2B5EF4-FFF2-40B4-BE49-F238E27FC236}">
                    <a16:creationId xmlns:a16="http://schemas.microsoft.com/office/drawing/2014/main" id="{35B7F60C-9DC4-42A4-A531-2F4CD8DF99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51D4FE64-9DDD-47A4-8438-9562B9A7DCB5}"/>
                </a:ext>
              </a:extLst>
            </p:cNvPr>
            <p:cNvSpPr/>
            <p:nvPr/>
          </p:nvSpPr>
          <p:spPr>
            <a:xfrm>
              <a:off x="928873" y="347886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 dirty="0"/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2D2FA3E1-F65D-4A92-84F1-E59EA5B3B9AA}"/>
                </a:ext>
              </a:extLst>
            </p:cNvPr>
            <p:cNvSpPr/>
            <p:nvPr/>
          </p:nvSpPr>
          <p:spPr>
            <a:xfrm>
              <a:off x="928873" y="361406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80034E36-2882-40A5-95E5-EF6A21F7D9F9}"/>
                </a:ext>
              </a:extLst>
            </p:cNvPr>
            <p:cNvSpPr/>
            <p:nvPr/>
          </p:nvSpPr>
          <p:spPr>
            <a:xfrm>
              <a:off x="928873" y="375018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39" name="Trapezoid 938">
              <a:extLst>
                <a:ext uri="{FF2B5EF4-FFF2-40B4-BE49-F238E27FC236}">
                  <a16:creationId xmlns:a16="http://schemas.microsoft.com/office/drawing/2014/main" id="{93BBCF5B-C46E-41FA-85AB-084B1451409A}"/>
                </a:ext>
              </a:extLst>
            </p:cNvPr>
            <p:cNvSpPr/>
            <p:nvPr/>
          </p:nvSpPr>
          <p:spPr>
            <a:xfrm rot="5400000">
              <a:off x="1139598" y="3488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/>
            </a:p>
          </p:txBody>
        </p:sp>
        <p:sp>
          <p:nvSpPr>
            <p:cNvPr id="940" name="Trapezoid 939">
              <a:extLst>
                <a:ext uri="{FF2B5EF4-FFF2-40B4-BE49-F238E27FC236}">
                  <a16:creationId xmlns:a16="http://schemas.microsoft.com/office/drawing/2014/main" id="{7225DE5B-54C2-425A-9749-D4211A3E84DB}"/>
                </a:ext>
              </a:extLst>
            </p:cNvPr>
            <p:cNvSpPr/>
            <p:nvPr/>
          </p:nvSpPr>
          <p:spPr>
            <a:xfrm rot="5400000">
              <a:off x="1141214" y="362355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1" name="Trapezoid 940">
              <a:extLst>
                <a:ext uri="{FF2B5EF4-FFF2-40B4-BE49-F238E27FC236}">
                  <a16:creationId xmlns:a16="http://schemas.microsoft.com/office/drawing/2014/main" id="{6D541E89-3E57-4552-B5ED-1E68C4B89374}"/>
                </a:ext>
              </a:extLst>
            </p:cNvPr>
            <p:cNvSpPr/>
            <p:nvPr/>
          </p:nvSpPr>
          <p:spPr>
            <a:xfrm rot="5400000">
              <a:off x="1141214" y="375968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60FF0C26-94A2-4745-B77B-7A79812B22FF}"/>
                </a:ext>
              </a:extLst>
            </p:cNvPr>
            <p:cNvSpPr/>
            <p:nvPr/>
          </p:nvSpPr>
          <p:spPr>
            <a:xfrm>
              <a:off x="1405209" y="347554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0963D07E-C40C-453D-8CE9-C828A7C24270}"/>
                </a:ext>
              </a:extLst>
            </p:cNvPr>
            <p:cNvSpPr/>
            <p:nvPr/>
          </p:nvSpPr>
          <p:spPr>
            <a:xfrm>
              <a:off x="1405209" y="3610744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1CC09D9A-EC8A-4E9F-88C7-30435196CD11}"/>
                </a:ext>
              </a:extLst>
            </p:cNvPr>
            <p:cNvSpPr/>
            <p:nvPr/>
          </p:nvSpPr>
          <p:spPr>
            <a:xfrm>
              <a:off x="1405209" y="3746867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5" name="Trapezoid 944">
              <a:extLst>
                <a:ext uri="{FF2B5EF4-FFF2-40B4-BE49-F238E27FC236}">
                  <a16:creationId xmlns:a16="http://schemas.microsoft.com/office/drawing/2014/main" id="{B70D0C80-632D-49EF-B87C-BD2E473EC20B}"/>
                </a:ext>
              </a:extLst>
            </p:cNvPr>
            <p:cNvSpPr/>
            <p:nvPr/>
          </p:nvSpPr>
          <p:spPr>
            <a:xfrm rot="5400000">
              <a:off x="1615934" y="348503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6" name="Trapezoid 945">
              <a:extLst>
                <a:ext uri="{FF2B5EF4-FFF2-40B4-BE49-F238E27FC236}">
                  <a16:creationId xmlns:a16="http://schemas.microsoft.com/office/drawing/2014/main" id="{D8BD7760-1E35-4372-A5B0-770C2A797593}"/>
                </a:ext>
              </a:extLst>
            </p:cNvPr>
            <p:cNvSpPr/>
            <p:nvPr/>
          </p:nvSpPr>
          <p:spPr>
            <a:xfrm rot="5400000">
              <a:off x="1617549" y="3620236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7" name="Trapezoid 946">
              <a:extLst>
                <a:ext uri="{FF2B5EF4-FFF2-40B4-BE49-F238E27FC236}">
                  <a16:creationId xmlns:a16="http://schemas.microsoft.com/office/drawing/2014/main" id="{9FDB9C59-8A75-42BA-AE5B-34672E540571}"/>
                </a:ext>
              </a:extLst>
            </p:cNvPr>
            <p:cNvSpPr/>
            <p:nvPr/>
          </p:nvSpPr>
          <p:spPr>
            <a:xfrm rot="5400000">
              <a:off x="1617549" y="3756360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770E98BB-971C-45F8-9713-09FAD2A41164}"/>
                </a:ext>
              </a:extLst>
            </p:cNvPr>
            <p:cNvSpPr/>
            <p:nvPr/>
          </p:nvSpPr>
          <p:spPr>
            <a:xfrm>
              <a:off x="1893401" y="348495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C34F606A-B857-4B3A-A159-E6493EBCBD46}"/>
                </a:ext>
              </a:extLst>
            </p:cNvPr>
            <p:cNvSpPr/>
            <p:nvPr/>
          </p:nvSpPr>
          <p:spPr>
            <a:xfrm>
              <a:off x="1893401" y="3620152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13CAE791-7537-4F73-93E5-1F2085BA0F90}"/>
                </a:ext>
              </a:extLst>
            </p:cNvPr>
            <p:cNvSpPr/>
            <p:nvPr/>
          </p:nvSpPr>
          <p:spPr>
            <a:xfrm>
              <a:off x="1893401" y="3756276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1" name="Trapezoid 950">
              <a:extLst>
                <a:ext uri="{FF2B5EF4-FFF2-40B4-BE49-F238E27FC236}">
                  <a16:creationId xmlns:a16="http://schemas.microsoft.com/office/drawing/2014/main" id="{67D63390-CF53-4B45-90B3-50F9F5C72242}"/>
                </a:ext>
              </a:extLst>
            </p:cNvPr>
            <p:cNvSpPr/>
            <p:nvPr/>
          </p:nvSpPr>
          <p:spPr>
            <a:xfrm rot="5400000">
              <a:off x="2104126" y="3494448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2" name="Trapezoid 951">
              <a:extLst>
                <a:ext uri="{FF2B5EF4-FFF2-40B4-BE49-F238E27FC236}">
                  <a16:creationId xmlns:a16="http://schemas.microsoft.com/office/drawing/2014/main" id="{3670A65E-12B2-470B-9EF8-D91DCCC977AF}"/>
                </a:ext>
              </a:extLst>
            </p:cNvPr>
            <p:cNvSpPr/>
            <p:nvPr/>
          </p:nvSpPr>
          <p:spPr>
            <a:xfrm rot="5400000">
              <a:off x="2105741" y="3629645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3" name="Trapezoid 952">
              <a:extLst>
                <a:ext uri="{FF2B5EF4-FFF2-40B4-BE49-F238E27FC236}">
                  <a16:creationId xmlns:a16="http://schemas.microsoft.com/office/drawing/2014/main" id="{1E04E128-F87F-46E2-A283-2BBAFE562043}"/>
                </a:ext>
              </a:extLst>
            </p:cNvPr>
            <p:cNvSpPr/>
            <p:nvPr/>
          </p:nvSpPr>
          <p:spPr>
            <a:xfrm rot="5400000">
              <a:off x="2105741" y="3765769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52B3845C-F8E3-4E99-8855-69BC784AFBE3}"/>
                </a:ext>
              </a:extLst>
            </p:cNvPr>
            <p:cNvSpPr/>
            <p:nvPr/>
          </p:nvSpPr>
          <p:spPr>
            <a:xfrm>
              <a:off x="2380632" y="3490848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8F9E72F0-3D58-4223-A792-EF502CCD2948}"/>
                </a:ext>
              </a:extLst>
            </p:cNvPr>
            <p:cNvSpPr/>
            <p:nvPr/>
          </p:nvSpPr>
          <p:spPr>
            <a:xfrm>
              <a:off x="2380632" y="3626045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DBF9BD8A-C1CC-4DFC-8AA0-FFC03D951F7B}"/>
                </a:ext>
              </a:extLst>
            </p:cNvPr>
            <p:cNvSpPr/>
            <p:nvPr/>
          </p:nvSpPr>
          <p:spPr>
            <a:xfrm>
              <a:off x="2380632" y="3762169"/>
              <a:ext cx="182568" cy="11206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7" name="Trapezoid 956">
              <a:extLst>
                <a:ext uri="{FF2B5EF4-FFF2-40B4-BE49-F238E27FC236}">
                  <a16:creationId xmlns:a16="http://schemas.microsoft.com/office/drawing/2014/main" id="{8D098093-0BC2-4A81-8835-021375BEDDC6}"/>
                </a:ext>
              </a:extLst>
            </p:cNvPr>
            <p:cNvSpPr/>
            <p:nvPr/>
          </p:nvSpPr>
          <p:spPr>
            <a:xfrm rot="5400000">
              <a:off x="2591357" y="350034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8" name="Trapezoid 957">
              <a:extLst>
                <a:ext uri="{FF2B5EF4-FFF2-40B4-BE49-F238E27FC236}">
                  <a16:creationId xmlns:a16="http://schemas.microsoft.com/office/drawing/2014/main" id="{1C0AF320-54BA-485D-BE84-9E6BB4DF76DA}"/>
                </a:ext>
              </a:extLst>
            </p:cNvPr>
            <p:cNvSpPr/>
            <p:nvPr/>
          </p:nvSpPr>
          <p:spPr>
            <a:xfrm rot="5400000">
              <a:off x="2592972" y="3635537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sp>
          <p:nvSpPr>
            <p:cNvPr id="959" name="Trapezoid 958">
              <a:extLst>
                <a:ext uri="{FF2B5EF4-FFF2-40B4-BE49-F238E27FC236}">
                  <a16:creationId xmlns:a16="http://schemas.microsoft.com/office/drawing/2014/main" id="{97044245-AE51-4492-9887-EBB7A593F3BB}"/>
                </a:ext>
              </a:extLst>
            </p:cNvPr>
            <p:cNvSpPr/>
            <p:nvPr/>
          </p:nvSpPr>
          <p:spPr>
            <a:xfrm rot="5400000">
              <a:off x="2592972" y="3771661"/>
              <a:ext cx="112066" cy="93081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/>
            </a:p>
          </p:txBody>
        </p: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721CBB97-5A06-4133-8CBB-0811BEA53991}"/>
                </a:ext>
              </a:extLst>
            </p:cNvPr>
            <p:cNvCxnSpPr>
              <a:cxnSpLocks/>
              <a:stCxn id="965" idx="3"/>
              <a:endCxn id="921" idx="1"/>
            </p:cNvCxnSpPr>
            <p:nvPr/>
          </p:nvCxnSpPr>
          <p:spPr>
            <a:xfrm>
              <a:off x="812380" y="3666822"/>
              <a:ext cx="80696" cy="2972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Straight Arrow Connector 960">
              <a:extLst>
                <a:ext uri="{FF2B5EF4-FFF2-40B4-BE49-F238E27FC236}">
                  <a16:creationId xmlns:a16="http://schemas.microsoft.com/office/drawing/2014/main" id="{40BE59C7-DBAA-4504-AB67-1EE7EF3B5571}"/>
                </a:ext>
              </a:extLst>
            </p:cNvPr>
            <p:cNvCxnSpPr>
              <a:cxnSpLocks/>
              <a:stCxn id="926" idx="3"/>
              <a:endCxn id="927" idx="1"/>
            </p:cNvCxnSpPr>
            <p:nvPr/>
          </p:nvCxnSpPr>
          <p:spPr>
            <a:xfrm>
              <a:off x="1762138" y="3673741"/>
              <a:ext cx="96190" cy="3023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Straight Arrow Connector 961">
              <a:extLst>
                <a:ext uri="{FF2B5EF4-FFF2-40B4-BE49-F238E27FC236}">
                  <a16:creationId xmlns:a16="http://schemas.microsoft.com/office/drawing/2014/main" id="{91F8FD18-7225-4CEC-BD3B-C6BAF8589B18}"/>
                </a:ext>
              </a:extLst>
            </p:cNvPr>
            <p:cNvCxnSpPr>
              <a:cxnSpLocks/>
              <a:stCxn id="927" idx="3"/>
              <a:endCxn id="928" idx="1"/>
            </p:cNvCxnSpPr>
            <p:nvPr/>
          </p:nvCxnSpPr>
          <p:spPr>
            <a:xfrm>
              <a:off x="2245272" y="3676764"/>
              <a:ext cx="99602" cy="4695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Straight Arrow Connector 962">
              <a:extLst>
                <a:ext uri="{FF2B5EF4-FFF2-40B4-BE49-F238E27FC236}">
                  <a16:creationId xmlns:a16="http://schemas.microsoft.com/office/drawing/2014/main" id="{0E9092B0-D5F6-479D-9649-8521CF2FB113}"/>
                </a:ext>
              </a:extLst>
            </p:cNvPr>
            <p:cNvCxnSpPr>
              <a:cxnSpLocks/>
              <a:stCxn id="928" idx="3"/>
              <a:endCxn id="922" idx="1"/>
            </p:cNvCxnSpPr>
            <p:nvPr/>
          </p:nvCxnSpPr>
          <p:spPr>
            <a:xfrm flipV="1">
              <a:off x="2731819" y="3679065"/>
              <a:ext cx="93956" cy="2394"/>
            </a:xfrm>
            <a:prstGeom prst="straightConnector1">
              <a:avLst/>
            </a:prstGeom>
            <a:ln w="9525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>
              <a:extLst>
                <a:ext uri="{FF2B5EF4-FFF2-40B4-BE49-F238E27FC236}">
                  <a16:creationId xmlns:a16="http://schemas.microsoft.com/office/drawing/2014/main" id="{30713143-1C86-49AB-ACEA-8588BDBABCAD}"/>
                </a:ext>
              </a:extLst>
            </p:cNvPr>
            <p:cNvCxnSpPr>
              <a:cxnSpLocks/>
              <a:stCxn id="921" idx="3"/>
              <a:endCxn id="926" idx="1"/>
            </p:cNvCxnSpPr>
            <p:nvPr/>
          </p:nvCxnSpPr>
          <p:spPr>
            <a:xfrm>
              <a:off x="1280020" y="3669794"/>
              <a:ext cx="95174" cy="3947"/>
            </a:xfrm>
            <a:prstGeom prst="straightConnector1">
              <a:avLst/>
            </a:prstGeom>
            <a:ln w="6350" cmpd="sng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5F76E3CF-B59B-4349-8EA1-752748FC2388}"/>
                </a:ext>
              </a:extLst>
            </p:cNvPr>
            <p:cNvSpPr/>
            <p:nvPr/>
          </p:nvSpPr>
          <p:spPr>
            <a:xfrm>
              <a:off x="574810" y="3439698"/>
              <a:ext cx="237570" cy="45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62D40D27-E073-4FD4-9A3B-48F4DAA433CD}"/>
                </a:ext>
              </a:extLst>
            </p:cNvPr>
            <p:cNvSpPr/>
            <p:nvPr/>
          </p:nvSpPr>
          <p:spPr>
            <a:xfrm>
              <a:off x="599099" y="3500454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211B1272-C40B-4262-AC84-0C0C6D1E19BD}"/>
                </a:ext>
              </a:extLst>
            </p:cNvPr>
            <p:cNvSpPr/>
            <p:nvPr/>
          </p:nvSpPr>
          <p:spPr>
            <a:xfrm>
              <a:off x="619131" y="3740752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8B62A724-A028-4B95-A956-1E530CB5A484}"/>
                </a:ext>
              </a:extLst>
            </p:cNvPr>
            <p:cNvSpPr/>
            <p:nvPr/>
          </p:nvSpPr>
          <p:spPr>
            <a:xfrm>
              <a:off x="692244" y="3548349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4911C3A-7148-4902-B354-E82C68C809EC}"/>
                </a:ext>
              </a:extLst>
            </p:cNvPr>
            <p:cNvSpPr/>
            <p:nvPr/>
          </p:nvSpPr>
          <p:spPr>
            <a:xfrm>
              <a:off x="682531" y="3755818"/>
              <a:ext cx="50720" cy="806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970" name="Curved Connector 177">
              <a:extLst>
                <a:ext uri="{FF2B5EF4-FFF2-40B4-BE49-F238E27FC236}">
                  <a16:creationId xmlns:a16="http://schemas.microsoft.com/office/drawing/2014/main" id="{4319EB8B-29CE-4678-A123-28D1BB0AD59E}"/>
                </a:ext>
              </a:extLst>
            </p:cNvPr>
            <p:cNvCxnSpPr>
              <a:cxnSpLocks/>
              <a:stCxn id="966" idx="7"/>
              <a:endCxn id="968" idx="0"/>
            </p:cNvCxnSpPr>
            <p:nvPr/>
          </p:nvCxnSpPr>
          <p:spPr>
            <a:xfrm rot="16200000" flipH="1">
              <a:off x="661954" y="3492699"/>
              <a:ext cx="36088" cy="75212"/>
            </a:xfrm>
            <a:prstGeom prst="curvedConnector3">
              <a:avLst>
                <a:gd name="adj1" fmla="val -63023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Curved Connector 178">
              <a:extLst>
                <a:ext uri="{FF2B5EF4-FFF2-40B4-BE49-F238E27FC236}">
                  <a16:creationId xmlns:a16="http://schemas.microsoft.com/office/drawing/2014/main" id="{E87B4ABC-BC7A-43EC-869B-6A7C3727D709}"/>
                </a:ext>
              </a:extLst>
            </p:cNvPr>
            <p:cNvCxnSpPr>
              <a:cxnSpLocks/>
              <a:stCxn id="966" idx="4"/>
              <a:endCxn id="969" idx="0"/>
            </p:cNvCxnSpPr>
            <p:nvPr/>
          </p:nvCxnSpPr>
          <p:spPr>
            <a:xfrm rot="16200000" flipH="1">
              <a:off x="578803" y="3626730"/>
              <a:ext cx="174744" cy="83431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Curved Connector 179">
              <a:extLst>
                <a:ext uri="{FF2B5EF4-FFF2-40B4-BE49-F238E27FC236}">
                  <a16:creationId xmlns:a16="http://schemas.microsoft.com/office/drawing/2014/main" id="{9E9DF3C3-1323-4B54-8ECD-E6A8A45C4553}"/>
                </a:ext>
              </a:extLst>
            </p:cNvPr>
            <p:cNvCxnSpPr>
              <a:cxnSpLocks/>
              <a:stCxn id="968" idx="6"/>
              <a:endCxn id="968" idx="5"/>
            </p:cNvCxnSpPr>
            <p:nvPr/>
          </p:nvCxnSpPr>
          <p:spPr>
            <a:xfrm flipH="1">
              <a:off x="735536" y="3588658"/>
              <a:ext cx="7428" cy="28503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Curved Connector 180">
              <a:extLst>
                <a:ext uri="{FF2B5EF4-FFF2-40B4-BE49-F238E27FC236}">
                  <a16:creationId xmlns:a16="http://schemas.microsoft.com/office/drawing/2014/main" id="{857A5D8A-17AA-4B40-A34F-2FB67A09030E}"/>
                </a:ext>
              </a:extLst>
            </p:cNvPr>
            <p:cNvCxnSpPr>
              <a:cxnSpLocks/>
              <a:stCxn id="968" idx="3"/>
              <a:endCxn id="967" idx="1"/>
            </p:cNvCxnSpPr>
            <p:nvPr/>
          </p:nvCxnSpPr>
          <p:spPr>
            <a:xfrm rot="5400000">
              <a:off x="595417" y="3648304"/>
              <a:ext cx="135397" cy="73113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4" name="Group 973">
              <a:extLst>
                <a:ext uri="{FF2B5EF4-FFF2-40B4-BE49-F238E27FC236}">
                  <a16:creationId xmlns:a16="http://schemas.microsoft.com/office/drawing/2014/main" id="{6534AD93-919D-40BF-8DBB-738F43D01FEC}"/>
                </a:ext>
              </a:extLst>
            </p:cNvPr>
            <p:cNvGrpSpPr/>
            <p:nvPr/>
          </p:nvGrpSpPr>
          <p:grpSpPr>
            <a:xfrm>
              <a:off x="3120892" y="3509026"/>
              <a:ext cx="181413" cy="315500"/>
              <a:chOff x="421714" y="3512955"/>
              <a:chExt cx="131401" cy="315500"/>
            </a:xfrm>
          </p:grpSpPr>
          <p:cxnSp>
            <p:nvCxnSpPr>
              <p:cNvPr id="975" name="Straight Arrow Connector 974">
                <a:extLst>
                  <a:ext uri="{FF2B5EF4-FFF2-40B4-BE49-F238E27FC236}">
                    <a16:creationId xmlns:a16="http://schemas.microsoft.com/office/drawing/2014/main" id="{5DB8EFEA-7F31-4B56-ABD7-7C788C469E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5129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>
                <a:extLst>
                  <a:ext uri="{FF2B5EF4-FFF2-40B4-BE49-F238E27FC236}">
                    <a16:creationId xmlns:a16="http://schemas.microsoft.com/office/drawing/2014/main" id="{97E02BD6-246E-4DE6-BC0E-DD3D18E7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714" y="3574020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Straight Arrow Connector 976">
                <a:extLst>
                  <a:ext uri="{FF2B5EF4-FFF2-40B4-BE49-F238E27FC236}">
                    <a16:creationId xmlns:a16="http://schemas.microsoft.com/office/drawing/2014/main" id="{6FCDED5D-D649-4142-B9EE-FC904324E4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63878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>
                <a:extLst>
                  <a:ext uri="{FF2B5EF4-FFF2-40B4-BE49-F238E27FC236}">
                    <a16:creationId xmlns:a16="http://schemas.microsoft.com/office/drawing/2014/main" id="{6B3F5C72-648C-4588-9649-0114B6605F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00533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>
                <a:extLst>
                  <a:ext uri="{FF2B5EF4-FFF2-40B4-BE49-F238E27FC236}">
                    <a16:creationId xmlns:a16="http://schemas.microsoft.com/office/drawing/2014/main" id="{A02368B6-4CE6-4AD0-BB08-7A62EC648F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10" y="3764702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>
                <a:extLst>
                  <a:ext uri="{FF2B5EF4-FFF2-40B4-BE49-F238E27FC236}">
                    <a16:creationId xmlns:a16="http://schemas.microsoft.com/office/drawing/2014/main" id="{34745DB5-796F-4867-ABF4-9056FBDDDA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878" y="3828455"/>
                <a:ext cx="13023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6E6D9-B21A-CB48-B411-27C054AC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710BB-67AA-A440-B3DB-09F5FF66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6FB1D-703D-A84D-BDBE-DFBC28F9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D715-D7BC-41A4-B0B3-F5D506A3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Multi-switch hierarchical 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31DD-152D-43B3-8377-D6401BC3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CCC9-AF27-436E-B6DB-3A0860AD88C5}" type="slidenum">
              <a:rPr lang="it-IT" smtClean="0"/>
              <a:t>42</a:t>
            </a:fld>
            <a:endParaRPr lang="it-IT"/>
          </a:p>
        </p:txBody>
      </p:sp>
      <p:sp>
        <p:nvSpPr>
          <p:cNvPr id="169" name="TextBox 287">
            <a:extLst>
              <a:ext uri="{FF2B5EF4-FFF2-40B4-BE49-F238E27FC236}">
                <a16:creationId xmlns:a16="http://schemas.microsoft.com/office/drawing/2014/main" id="{9F16F7D2-A8F1-4379-917E-2C155F4CE401}"/>
              </a:ext>
            </a:extLst>
          </p:cNvPr>
          <p:cNvSpPr txBox="1"/>
          <p:nvPr/>
        </p:nvSpPr>
        <p:spPr>
          <a:xfrm>
            <a:off x="2748888" y="5100194"/>
            <a:ext cx="9962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. . .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57BAB62-332A-4349-A036-3A6924B79D41}"/>
              </a:ext>
            </a:extLst>
          </p:cNvPr>
          <p:cNvCxnSpPr>
            <a:cxnSpLocks/>
          </p:cNvCxnSpPr>
          <p:nvPr/>
        </p:nvCxnSpPr>
        <p:spPr>
          <a:xfrm flipV="1">
            <a:off x="899431" y="4589451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2D14849-31A2-4B0E-9CB1-AF1673EFBA7C}"/>
              </a:ext>
            </a:extLst>
          </p:cNvPr>
          <p:cNvCxnSpPr>
            <a:cxnSpLocks/>
          </p:cNvCxnSpPr>
          <p:nvPr/>
        </p:nvCxnSpPr>
        <p:spPr>
          <a:xfrm flipV="1">
            <a:off x="1054179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41ECF39-6FED-45F2-A6F4-400FCA569298}"/>
              </a:ext>
            </a:extLst>
          </p:cNvPr>
          <p:cNvCxnSpPr>
            <a:cxnSpLocks/>
          </p:cNvCxnSpPr>
          <p:nvPr/>
        </p:nvCxnSpPr>
        <p:spPr>
          <a:xfrm flipV="1">
            <a:off x="1202170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3BE83FE-88F2-4195-A6D0-2B5950176AD3}"/>
              </a:ext>
            </a:extLst>
          </p:cNvPr>
          <p:cNvCxnSpPr>
            <a:cxnSpLocks/>
          </p:cNvCxnSpPr>
          <p:nvPr/>
        </p:nvCxnSpPr>
        <p:spPr>
          <a:xfrm flipV="1">
            <a:off x="2250711" y="4589451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0D3E213-DC95-4136-94AC-DDB37270323A}"/>
              </a:ext>
            </a:extLst>
          </p:cNvPr>
          <p:cNvCxnSpPr>
            <a:cxnSpLocks/>
          </p:cNvCxnSpPr>
          <p:nvPr/>
        </p:nvCxnSpPr>
        <p:spPr>
          <a:xfrm flipV="1">
            <a:off x="2405459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42318F2-61BF-447E-A66E-7C62089B3712}"/>
              </a:ext>
            </a:extLst>
          </p:cNvPr>
          <p:cNvCxnSpPr>
            <a:cxnSpLocks/>
          </p:cNvCxnSpPr>
          <p:nvPr/>
        </p:nvCxnSpPr>
        <p:spPr>
          <a:xfrm flipV="1">
            <a:off x="2553450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D0C2BE9-0B60-48AE-BCF2-0DED6E4A2D0E}"/>
              </a:ext>
            </a:extLst>
          </p:cNvPr>
          <p:cNvCxnSpPr>
            <a:cxnSpLocks/>
          </p:cNvCxnSpPr>
          <p:nvPr/>
        </p:nvCxnSpPr>
        <p:spPr>
          <a:xfrm flipV="1">
            <a:off x="3932191" y="4589451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83E94E9-D937-4144-8714-686B05456A02}"/>
              </a:ext>
            </a:extLst>
          </p:cNvPr>
          <p:cNvCxnSpPr>
            <a:cxnSpLocks/>
          </p:cNvCxnSpPr>
          <p:nvPr/>
        </p:nvCxnSpPr>
        <p:spPr>
          <a:xfrm flipV="1">
            <a:off x="4086939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3AE89376-7249-4A35-AE1E-A65AE3C11570}"/>
              </a:ext>
            </a:extLst>
          </p:cNvPr>
          <p:cNvCxnSpPr>
            <a:cxnSpLocks/>
          </p:cNvCxnSpPr>
          <p:nvPr/>
        </p:nvCxnSpPr>
        <p:spPr>
          <a:xfrm flipV="1">
            <a:off x="4234930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A2B6090-F11A-4F3D-9063-C7E6AF52F153}"/>
              </a:ext>
            </a:extLst>
          </p:cNvPr>
          <p:cNvCxnSpPr>
            <a:cxnSpLocks/>
          </p:cNvCxnSpPr>
          <p:nvPr/>
        </p:nvCxnSpPr>
        <p:spPr>
          <a:xfrm flipV="1">
            <a:off x="5283471" y="4589451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7376365-7059-472A-BCE9-AAD1629BE48E}"/>
              </a:ext>
            </a:extLst>
          </p:cNvPr>
          <p:cNvCxnSpPr>
            <a:cxnSpLocks/>
          </p:cNvCxnSpPr>
          <p:nvPr/>
        </p:nvCxnSpPr>
        <p:spPr>
          <a:xfrm flipV="1">
            <a:off x="5438219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1664303-C0DE-4E75-A9CE-2ACC45663790}"/>
              </a:ext>
            </a:extLst>
          </p:cNvPr>
          <p:cNvCxnSpPr>
            <a:cxnSpLocks/>
          </p:cNvCxnSpPr>
          <p:nvPr/>
        </p:nvCxnSpPr>
        <p:spPr>
          <a:xfrm flipV="1">
            <a:off x="5586210" y="4589450"/>
            <a:ext cx="0" cy="452479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7" name="Graphic 196">
            <a:extLst>
              <a:ext uri="{FF2B5EF4-FFF2-40B4-BE49-F238E27FC236}">
                <a16:creationId xmlns:a16="http://schemas.microsoft.com/office/drawing/2014/main" id="{A2561A77-A030-46F0-B5B7-433086ADD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690" y="4240673"/>
            <a:ext cx="896978" cy="281405"/>
          </a:xfrm>
          <a:prstGeom prst="rect">
            <a:avLst/>
          </a:prstGeom>
        </p:spPr>
      </p:pic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F286376-D417-49DA-B401-FA5DECB8A488}"/>
              </a:ext>
            </a:extLst>
          </p:cNvPr>
          <p:cNvCxnSpPr>
            <a:cxnSpLocks/>
          </p:cNvCxnSpPr>
          <p:nvPr/>
        </p:nvCxnSpPr>
        <p:spPr>
          <a:xfrm flipV="1">
            <a:off x="1054179" y="3872039"/>
            <a:ext cx="411667" cy="369714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F4E1370-609E-4CF9-8496-B8F382E719EB}"/>
              </a:ext>
            </a:extLst>
          </p:cNvPr>
          <p:cNvCxnSpPr>
            <a:cxnSpLocks/>
          </p:cNvCxnSpPr>
          <p:nvPr/>
        </p:nvCxnSpPr>
        <p:spPr>
          <a:xfrm flipH="1" flipV="1">
            <a:off x="2044265" y="3870907"/>
            <a:ext cx="411667" cy="369714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399C170-EDF8-485C-966D-EEC31A557043}"/>
              </a:ext>
            </a:extLst>
          </p:cNvPr>
          <p:cNvCxnSpPr>
            <a:cxnSpLocks/>
          </p:cNvCxnSpPr>
          <p:nvPr/>
        </p:nvCxnSpPr>
        <p:spPr>
          <a:xfrm flipV="1">
            <a:off x="4050146" y="3845644"/>
            <a:ext cx="411667" cy="369714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D25019E-131C-43B1-9413-967664FC7C31}"/>
              </a:ext>
            </a:extLst>
          </p:cNvPr>
          <p:cNvCxnSpPr>
            <a:cxnSpLocks/>
          </p:cNvCxnSpPr>
          <p:nvPr/>
        </p:nvCxnSpPr>
        <p:spPr>
          <a:xfrm flipH="1" flipV="1">
            <a:off x="5040232" y="3844512"/>
            <a:ext cx="411667" cy="369714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831CD8D-BA5E-4A89-BB30-0BE41D13E63C}"/>
              </a:ext>
            </a:extLst>
          </p:cNvPr>
          <p:cNvCxnSpPr>
            <a:cxnSpLocks/>
          </p:cNvCxnSpPr>
          <p:nvPr/>
        </p:nvCxnSpPr>
        <p:spPr>
          <a:xfrm flipV="1">
            <a:off x="1896928" y="2961878"/>
            <a:ext cx="1138607" cy="51192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87">
            <a:extLst>
              <a:ext uri="{FF2B5EF4-FFF2-40B4-BE49-F238E27FC236}">
                <a16:creationId xmlns:a16="http://schemas.microsoft.com/office/drawing/2014/main" id="{2FBBCB58-08A3-424A-AEB9-54D8E202BD38}"/>
              </a:ext>
            </a:extLst>
          </p:cNvPr>
          <p:cNvSpPr txBox="1"/>
          <p:nvPr/>
        </p:nvSpPr>
        <p:spPr>
          <a:xfrm>
            <a:off x="8629781" y="5100142"/>
            <a:ext cx="9962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. . .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E4EC87A-F00A-4B09-BB51-78231B9EB51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80324" y="4589399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8912250-3D52-4AAE-A335-C11F9BD9CA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35072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57F2736-B2CC-4B43-AEBE-0214C7763A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3063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DC369F82-4E61-47C0-ACFB-69DB1909DE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1604" y="4589399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36B7FFBE-1B36-4283-A12B-4B9D8D118E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86352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5FB2BB2C-7660-4B99-851B-29A387E13A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4343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DE269C6-0BD8-403A-AB0F-A7FA2DF335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13084" y="4589399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227962B-CE16-44FD-9C6A-9312596C28D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67832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091F4BB-D896-4107-B4CA-8D8C9CBBA8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15823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5349023-4C55-4FAA-B244-7054F7B2A5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64364" y="4589399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550D06A1-4B05-4601-B580-429B6DCA05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319112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6F7DFEF-C377-4585-A131-D2EC1533BE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467103" y="4589398"/>
            <a:ext cx="0" cy="45247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3E4BAB5-02F6-46B6-9F36-F3F3DB43F6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35072" y="3871987"/>
            <a:ext cx="411667" cy="369714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478291-4A88-4F3D-AB65-F4E6E28932D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925158" y="3870855"/>
            <a:ext cx="411667" cy="369714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F7F8FDC1-7EFC-4451-A304-9A863961BC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31039" y="3845592"/>
            <a:ext cx="411667" cy="369714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AE82F9C8-DDAE-44CA-A943-D1ADBEF8E1C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921125" y="3844460"/>
            <a:ext cx="411667" cy="369714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0FCD61D-F3AA-4313-8162-42E8CEF64B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358388" y="2956455"/>
            <a:ext cx="1138607" cy="51192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4867638-47F0-43A9-8EEE-FF7FD30B4E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821" y="2961826"/>
            <a:ext cx="1138607" cy="51192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86B92497-5C62-4AF2-8D8D-CDCF1E5A3385}"/>
              </a:ext>
            </a:extLst>
          </p:cNvPr>
          <p:cNvSpPr txBox="1"/>
          <p:nvPr/>
        </p:nvSpPr>
        <p:spPr>
          <a:xfrm>
            <a:off x="1616369" y="1873321"/>
            <a:ext cx="337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Aggregation phase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EFFC541-F34A-4E24-82CF-B79451BCDE75}"/>
              </a:ext>
            </a:extLst>
          </p:cNvPr>
          <p:cNvSpPr txBox="1"/>
          <p:nvPr/>
        </p:nvSpPr>
        <p:spPr>
          <a:xfrm>
            <a:off x="7441222" y="1871760"/>
            <a:ext cx="337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Distribution phase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87F407C-E368-4DE0-A27D-3C4B4FEEAC97}"/>
              </a:ext>
            </a:extLst>
          </p:cNvPr>
          <p:cNvSpPr txBox="1"/>
          <p:nvPr/>
        </p:nvSpPr>
        <p:spPr>
          <a:xfrm>
            <a:off x="575584" y="4041394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7182793E-C9B0-421D-A46F-527497F6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102" y="4246331"/>
            <a:ext cx="896978" cy="28140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BDB2602-D02B-4B68-8173-753A6C6CD8A3}"/>
              </a:ext>
            </a:extLst>
          </p:cNvPr>
          <p:cNvSpPr txBox="1"/>
          <p:nvPr/>
        </p:nvSpPr>
        <p:spPr>
          <a:xfrm>
            <a:off x="1945996" y="4047052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6DCF4B09-E21C-4542-8389-19BDE584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6167" y="4248211"/>
            <a:ext cx="896978" cy="281405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048B3B87-967A-4A29-9DAC-640822A7CA1F}"/>
              </a:ext>
            </a:extLst>
          </p:cNvPr>
          <p:cNvSpPr txBox="1"/>
          <p:nvPr/>
        </p:nvSpPr>
        <p:spPr>
          <a:xfrm>
            <a:off x="3616061" y="4048932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pic>
        <p:nvPicPr>
          <p:cNvPr id="234" name="Graphic 233">
            <a:extLst>
              <a:ext uri="{FF2B5EF4-FFF2-40B4-BE49-F238E27FC236}">
                <a16:creationId xmlns:a16="http://schemas.microsoft.com/office/drawing/2014/main" id="{5FE46263-B42B-4BA6-9170-239A4172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730" y="4248211"/>
            <a:ext cx="896978" cy="281405"/>
          </a:xfrm>
          <a:prstGeom prst="rect">
            <a:avLst/>
          </a:prstGeom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E399D5CA-A459-41B7-8E07-1AD0A63842F4}"/>
              </a:ext>
            </a:extLst>
          </p:cNvPr>
          <p:cNvSpPr txBox="1"/>
          <p:nvPr/>
        </p:nvSpPr>
        <p:spPr>
          <a:xfrm>
            <a:off x="4959624" y="4048932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pic>
        <p:nvPicPr>
          <p:cNvPr id="236" name="Graphic 235">
            <a:extLst>
              <a:ext uri="{FF2B5EF4-FFF2-40B4-BE49-F238E27FC236}">
                <a16:creationId xmlns:a16="http://schemas.microsoft.com/office/drawing/2014/main" id="{15ABD14A-405A-4FDE-90D2-A3E3C6B7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0089" y="3529122"/>
            <a:ext cx="896978" cy="281405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A75F208-B23D-436E-B349-CA0B057D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782" y="3528919"/>
            <a:ext cx="896978" cy="281405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78C2066B-A300-4940-BAD2-8F1DB7A0F739}"/>
              </a:ext>
            </a:extLst>
          </p:cNvPr>
          <p:cNvSpPr txBox="1"/>
          <p:nvPr/>
        </p:nvSpPr>
        <p:spPr>
          <a:xfrm>
            <a:off x="1268676" y="3329640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A0500980-96D8-45FA-9CAB-8E2A2037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352" y="2634489"/>
            <a:ext cx="896978" cy="281405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F80CAA07-3821-4A79-9CD7-6BE41F3091DA}"/>
              </a:ext>
            </a:extLst>
          </p:cNvPr>
          <p:cNvSpPr txBox="1"/>
          <p:nvPr/>
        </p:nvSpPr>
        <p:spPr>
          <a:xfrm>
            <a:off x="2781246" y="2435210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7355F2-4DA0-4958-A500-151A69F0EC9E}"/>
              </a:ext>
            </a:extLst>
          </p:cNvPr>
          <p:cNvCxnSpPr>
            <a:cxnSpLocks/>
          </p:cNvCxnSpPr>
          <p:nvPr/>
        </p:nvCxnSpPr>
        <p:spPr>
          <a:xfrm flipH="1" flipV="1">
            <a:off x="3477495" y="2956507"/>
            <a:ext cx="1138607" cy="51192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2" name="Graphic 241">
            <a:extLst>
              <a:ext uri="{FF2B5EF4-FFF2-40B4-BE49-F238E27FC236}">
                <a16:creationId xmlns:a16="http://schemas.microsoft.com/office/drawing/2014/main" id="{045A2C4C-4207-4B63-8C4A-B341B841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6805" y="4260692"/>
            <a:ext cx="896978" cy="281405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D8068AD6-BAAA-43E9-B94B-306B6D6C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217" y="4266350"/>
            <a:ext cx="896978" cy="281405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2ACC5FEE-D4B6-4597-AE29-47057B65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7282" y="4268230"/>
            <a:ext cx="896978" cy="281405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40F959F1-5684-4E34-A74E-A7CBA7C7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0845" y="4268230"/>
            <a:ext cx="896978" cy="281405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40E4C657-BFB4-4A87-A843-2047A639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1204" y="3549141"/>
            <a:ext cx="896978" cy="281405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2D5DED46-B088-4EFF-9442-01F1E022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897" y="3548938"/>
            <a:ext cx="896978" cy="281405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35227A21-5F06-4DB5-94D3-DB27ED52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2467" y="2654508"/>
            <a:ext cx="896978" cy="281405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286D9259-0D01-4394-8624-D81BF6498A4A}"/>
              </a:ext>
            </a:extLst>
          </p:cNvPr>
          <p:cNvSpPr/>
          <p:nvPr/>
        </p:nvSpPr>
        <p:spPr>
          <a:xfrm>
            <a:off x="432129" y="5101809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14986605-FF69-4134-B5B8-9899F971C5AF}"/>
              </a:ext>
            </a:extLst>
          </p:cNvPr>
          <p:cNvCxnSpPr>
            <a:cxnSpLocks/>
          </p:cNvCxnSpPr>
          <p:nvPr/>
        </p:nvCxnSpPr>
        <p:spPr>
          <a:xfrm>
            <a:off x="791469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117AD55-10CF-45D5-9CDD-7FB59957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0" y="5101809"/>
            <a:ext cx="492875" cy="232590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DD057BB7-0381-4096-B302-4B0BDDA1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0" y="5314241"/>
            <a:ext cx="492875" cy="23259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1D6FFA14-E2B9-4C38-9C6D-5422BC75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0" y="5526673"/>
            <a:ext cx="492875" cy="232590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00B496C4-7F26-4F00-A37C-A75FC15C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0" y="5739105"/>
            <a:ext cx="492875" cy="232590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B47BEE48-AFE4-46ED-9AC4-A66DF3D2E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0" y="5951538"/>
            <a:ext cx="492875" cy="232590"/>
          </a:xfrm>
          <a:prstGeom prst="rect">
            <a:avLst/>
          </a:prstGeom>
        </p:spPr>
      </p:pic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AC0979AF-03EA-4292-81CC-5CF0D692543E}"/>
              </a:ext>
            </a:extLst>
          </p:cNvPr>
          <p:cNvCxnSpPr>
            <a:cxnSpLocks/>
          </p:cNvCxnSpPr>
          <p:nvPr/>
        </p:nvCxnSpPr>
        <p:spPr>
          <a:xfrm>
            <a:off x="1274945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22" name="Picture 321">
            <a:extLst>
              <a:ext uri="{FF2B5EF4-FFF2-40B4-BE49-F238E27FC236}">
                <a16:creationId xmlns:a16="http://schemas.microsoft.com/office/drawing/2014/main" id="{00C05F8C-A9A9-462B-9BEF-7F508D8B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8" y="5101809"/>
            <a:ext cx="492875" cy="232590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5198DC77-CB79-4B85-936B-D9B2A79F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8" y="5314241"/>
            <a:ext cx="492875" cy="232590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8545E7B4-F653-4D0D-8E1A-7DD7C81A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8" y="5524336"/>
            <a:ext cx="492875" cy="232590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AF911B96-E3A7-4C12-A88F-C1FFD46C5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8" y="5736768"/>
            <a:ext cx="492875" cy="232590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94040139-3F01-4B56-8A23-20A334BC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8" y="5949201"/>
            <a:ext cx="492875" cy="232590"/>
          </a:xfrm>
          <a:prstGeom prst="rect">
            <a:avLst/>
          </a:prstGeom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713449F0-1E3C-4AC2-98B0-82FB52F2CA3A}"/>
              </a:ext>
            </a:extLst>
          </p:cNvPr>
          <p:cNvSpPr/>
          <p:nvPr/>
        </p:nvSpPr>
        <p:spPr>
          <a:xfrm>
            <a:off x="1828212" y="5101809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B265F195-F4C0-4431-B1FF-8D2B72079069}"/>
              </a:ext>
            </a:extLst>
          </p:cNvPr>
          <p:cNvCxnSpPr>
            <a:cxnSpLocks/>
          </p:cNvCxnSpPr>
          <p:nvPr/>
        </p:nvCxnSpPr>
        <p:spPr>
          <a:xfrm>
            <a:off x="2187552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35" name="Picture 334">
            <a:extLst>
              <a:ext uri="{FF2B5EF4-FFF2-40B4-BE49-F238E27FC236}">
                <a16:creationId xmlns:a16="http://schemas.microsoft.com/office/drawing/2014/main" id="{4A758C89-0F5F-424A-9DC6-558826AA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93" y="5101809"/>
            <a:ext cx="492875" cy="232590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8EEC4E65-32B8-490A-B3BB-A490B42CA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93" y="5314241"/>
            <a:ext cx="492875" cy="2325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DBAE1558-F5C5-4864-905D-EF534E7AD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93" y="5526673"/>
            <a:ext cx="492875" cy="232590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E13E1A0-BA3D-4613-A591-55706029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93" y="5739105"/>
            <a:ext cx="492875" cy="232590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F7A4E806-DE20-468F-9195-FF083065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93" y="5951538"/>
            <a:ext cx="492875" cy="232590"/>
          </a:xfrm>
          <a:prstGeom prst="rect">
            <a:avLst/>
          </a:prstGeom>
        </p:spPr>
      </p:pic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EB2B1D9-6C26-4C54-8121-CDA0D7BA451C}"/>
              </a:ext>
            </a:extLst>
          </p:cNvPr>
          <p:cNvCxnSpPr>
            <a:cxnSpLocks/>
          </p:cNvCxnSpPr>
          <p:nvPr/>
        </p:nvCxnSpPr>
        <p:spPr>
          <a:xfrm>
            <a:off x="2671028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41" name="Picture 340">
            <a:extLst>
              <a:ext uri="{FF2B5EF4-FFF2-40B4-BE49-F238E27FC236}">
                <a16:creationId xmlns:a16="http://schemas.microsoft.com/office/drawing/2014/main" id="{C7298832-F2AC-4322-A9ED-C018C52BB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1" y="5101809"/>
            <a:ext cx="492875" cy="232590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FBA77D5D-2DB1-4999-AD99-35856233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1" y="5314241"/>
            <a:ext cx="492875" cy="2325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3B232825-89E0-4FA3-8438-0B8ECEC5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1" y="5524336"/>
            <a:ext cx="492875" cy="232590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7A3AACA3-7056-465A-B13D-C95357A90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1" y="5736768"/>
            <a:ext cx="492875" cy="2325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0EEDA6E2-13A6-43EF-90FC-4B49954F5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1" y="5949201"/>
            <a:ext cx="492875" cy="232590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BE9C1438-E025-4283-9A5E-6FB83D9755B8}"/>
              </a:ext>
            </a:extLst>
          </p:cNvPr>
          <p:cNvSpPr/>
          <p:nvPr/>
        </p:nvSpPr>
        <p:spPr>
          <a:xfrm>
            <a:off x="3477495" y="5101809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CEA728AF-50E9-4DFC-A834-9F79A3FB4921}"/>
              </a:ext>
            </a:extLst>
          </p:cNvPr>
          <p:cNvCxnSpPr>
            <a:cxnSpLocks/>
          </p:cNvCxnSpPr>
          <p:nvPr/>
        </p:nvCxnSpPr>
        <p:spPr>
          <a:xfrm>
            <a:off x="3836835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48" name="Picture 347">
            <a:extLst>
              <a:ext uri="{FF2B5EF4-FFF2-40B4-BE49-F238E27FC236}">
                <a16:creationId xmlns:a16="http://schemas.microsoft.com/office/drawing/2014/main" id="{9425B49B-ED2F-41F2-844C-F7A638C1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76" y="5101809"/>
            <a:ext cx="492875" cy="2325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F538DDF4-0E5D-4B62-97A7-52CF25C6E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76" y="5314241"/>
            <a:ext cx="492875" cy="232590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934E5232-A593-46E6-B268-7A4B6A8DD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76" y="5526673"/>
            <a:ext cx="492875" cy="232590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B2E045E5-7568-4713-8863-FE56B1918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76" y="5739105"/>
            <a:ext cx="492875" cy="232590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80482BF1-C88D-4FFB-BEAA-0197D4DE2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76" y="5951538"/>
            <a:ext cx="492875" cy="232590"/>
          </a:xfrm>
          <a:prstGeom prst="rect">
            <a:avLst/>
          </a:prstGeom>
        </p:spPr>
      </p:pic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A4E37D96-9906-4E30-862C-EAE02F47AE59}"/>
              </a:ext>
            </a:extLst>
          </p:cNvPr>
          <p:cNvCxnSpPr>
            <a:cxnSpLocks/>
          </p:cNvCxnSpPr>
          <p:nvPr/>
        </p:nvCxnSpPr>
        <p:spPr>
          <a:xfrm>
            <a:off x="4320311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54" name="Picture 353">
            <a:extLst>
              <a:ext uri="{FF2B5EF4-FFF2-40B4-BE49-F238E27FC236}">
                <a16:creationId xmlns:a16="http://schemas.microsoft.com/office/drawing/2014/main" id="{058AD61E-AEBA-4A54-B40A-D14C0275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874" y="5101809"/>
            <a:ext cx="492875" cy="2325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6DD612A2-49CC-4C0E-B48D-263F7628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874" y="5314241"/>
            <a:ext cx="492875" cy="232590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F86BA46D-E82B-496C-82FF-F5847E7E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874" y="5524336"/>
            <a:ext cx="492875" cy="2325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E2A1C53-D9FC-4486-B1E4-1B887F69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874" y="5736768"/>
            <a:ext cx="492875" cy="232590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83DBA7B7-71E3-4BB3-824D-D01F2D07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874" y="5949201"/>
            <a:ext cx="492875" cy="232590"/>
          </a:xfrm>
          <a:prstGeom prst="rect">
            <a:avLst/>
          </a:prstGeom>
        </p:spPr>
      </p:pic>
      <p:sp>
        <p:nvSpPr>
          <p:cNvPr id="359" name="Rectangle 358">
            <a:extLst>
              <a:ext uri="{FF2B5EF4-FFF2-40B4-BE49-F238E27FC236}">
                <a16:creationId xmlns:a16="http://schemas.microsoft.com/office/drawing/2014/main" id="{B2A95719-3A6E-42B1-A775-11441D9A0B32}"/>
              </a:ext>
            </a:extLst>
          </p:cNvPr>
          <p:cNvSpPr/>
          <p:nvPr/>
        </p:nvSpPr>
        <p:spPr>
          <a:xfrm>
            <a:off x="4873578" y="5101809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614232F1-DC52-4034-8921-0D5E7592CEB3}"/>
              </a:ext>
            </a:extLst>
          </p:cNvPr>
          <p:cNvCxnSpPr>
            <a:cxnSpLocks/>
          </p:cNvCxnSpPr>
          <p:nvPr/>
        </p:nvCxnSpPr>
        <p:spPr>
          <a:xfrm>
            <a:off x="5232918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61" name="Picture 360">
            <a:extLst>
              <a:ext uri="{FF2B5EF4-FFF2-40B4-BE49-F238E27FC236}">
                <a16:creationId xmlns:a16="http://schemas.microsoft.com/office/drawing/2014/main" id="{7DA90745-B345-44F3-BB35-FEE60B10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59" y="5101809"/>
            <a:ext cx="492875" cy="232590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4C75E310-56F8-4EB9-A193-A6C6A1649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59" y="5314241"/>
            <a:ext cx="492875" cy="2325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869BED61-2987-449B-906D-24E2F61E5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59" y="5526673"/>
            <a:ext cx="492875" cy="232590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586D5B26-1AA1-42C5-9502-5BEBE248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59" y="5739105"/>
            <a:ext cx="492875" cy="232590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C30E6FBA-F06E-4FE9-9EA2-4234DC3B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59" y="5951538"/>
            <a:ext cx="492875" cy="232590"/>
          </a:xfrm>
          <a:prstGeom prst="rect">
            <a:avLst/>
          </a:prstGeom>
        </p:spPr>
      </p:pic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10096B4-CE1A-42E7-9CA6-AB3A58C6F4A6}"/>
              </a:ext>
            </a:extLst>
          </p:cNvPr>
          <p:cNvCxnSpPr>
            <a:cxnSpLocks/>
          </p:cNvCxnSpPr>
          <p:nvPr/>
        </p:nvCxnSpPr>
        <p:spPr>
          <a:xfrm>
            <a:off x="5716394" y="5164942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67" name="Picture 366">
            <a:extLst>
              <a:ext uri="{FF2B5EF4-FFF2-40B4-BE49-F238E27FC236}">
                <a16:creationId xmlns:a16="http://schemas.microsoft.com/office/drawing/2014/main" id="{4DE97DB4-72EC-4C26-A10C-A08DBAC61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57" y="5101809"/>
            <a:ext cx="492875" cy="232590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D5E54DA6-6A33-497F-A5E6-0EC037BB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57" y="5314241"/>
            <a:ext cx="492875" cy="2325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EDDB7167-CDC7-4A6D-9248-80617AE0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57" y="5524336"/>
            <a:ext cx="492875" cy="232590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8DFB8273-3684-4AE2-89B4-63256181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57" y="5736768"/>
            <a:ext cx="492875" cy="23259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16A35C2E-4A90-43F1-BF6B-47CF7600E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57" y="5949201"/>
            <a:ext cx="492875" cy="232590"/>
          </a:xfrm>
          <a:prstGeom prst="rect">
            <a:avLst/>
          </a:prstGeom>
        </p:spPr>
      </p:pic>
      <p:sp>
        <p:nvSpPr>
          <p:cNvPr id="372" name="Rectangle 371">
            <a:extLst>
              <a:ext uri="{FF2B5EF4-FFF2-40B4-BE49-F238E27FC236}">
                <a16:creationId xmlns:a16="http://schemas.microsoft.com/office/drawing/2014/main" id="{A2ECC3A1-3F5E-4ED8-BD7B-BA0BEC4443B8}"/>
              </a:ext>
            </a:extLst>
          </p:cNvPr>
          <p:cNvSpPr/>
          <p:nvPr/>
        </p:nvSpPr>
        <p:spPr>
          <a:xfrm>
            <a:off x="6313022" y="5101757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F2562AB0-7B75-493D-A9E4-3B6698C1770F}"/>
              </a:ext>
            </a:extLst>
          </p:cNvPr>
          <p:cNvCxnSpPr>
            <a:cxnSpLocks/>
          </p:cNvCxnSpPr>
          <p:nvPr/>
        </p:nvCxnSpPr>
        <p:spPr>
          <a:xfrm>
            <a:off x="6672362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74" name="Picture 373">
            <a:extLst>
              <a:ext uri="{FF2B5EF4-FFF2-40B4-BE49-F238E27FC236}">
                <a16:creationId xmlns:a16="http://schemas.microsoft.com/office/drawing/2014/main" id="{19F1C199-0FC5-43E4-955C-BB9787BB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03" y="5101757"/>
            <a:ext cx="492875" cy="23259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9EC4EF1C-5983-467A-8DBA-AF3860A66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03" y="5314189"/>
            <a:ext cx="492875" cy="232590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9EAD8B5C-7332-42A7-87C2-86A4179F4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03" y="5526621"/>
            <a:ext cx="492875" cy="2325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5D448D54-8922-469E-8E3D-778D074C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03" y="5739053"/>
            <a:ext cx="492875" cy="232590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0E175A56-6EF9-45D1-ABBC-978C3A609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03" y="5951486"/>
            <a:ext cx="492875" cy="232590"/>
          </a:xfrm>
          <a:prstGeom prst="rect">
            <a:avLst/>
          </a:prstGeom>
        </p:spPr>
      </p:pic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9212D53-F74E-4C3F-BAC2-75C22017EDBD}"/>
              </a:ext>
            </a:extLst>
          </p:cNvPr>
          <p:cNvCxnSpPr>
            <a:cxnSpLocks/>
          </p:cNvCxnSpPr>
          <p:nvPr/>
        </p:nvCxnSpPr>
        <p:spPr>
          <a:xfrm>
            <a:off x="7155838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80" name="Picture 379">
            <a:extLst>
              <a:ext uri="{FF2B5EF4-FFF2-40B4-BE49-F238E27FC236}">
                <a16:creationId xmlns:a16="http://schemas.microsoft.com/office/drawing/2014/main" id="{5BF35FD0-95EA-4795-A209-CEF4BCC2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01" y="5101757"/>
            <a:ext cx="492875" cy="2325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0EE688AA-ADE5-4E7F-B69F-343FAB8BB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01" y="5314189"/>
            <a:ext cx="492875" cy="232590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B9AC28BB-F57E-417C-84AE-4F5FDEAB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01" y="5524284"/>
            <a:ext cx="492875" cy="2325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83406747-D6C8-437F-B9F8-F10B8410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01" y="5736716"/>
            <a:ext cx="492875" cy="232590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263CB7B4-E4CB-4C52-927E-43C74ED54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01" y="5949149"/>
            <a:ext cx="492875" cy="232590"/>
          </a:xfrm>
          <a:prstGeom prst="rect">
            <a:avLst/>
          </a:prstGeom>
        </p:spPr>
      </p:pic>
      <p:sp>
        <p:nvSpPr>
          <p:cNvPr id="385" name="Rectangle 384">
            <a:extLst>
              <a:ext uri="{FF2B5EF4-FFF2-40B4-BE49-F238E27FC236}">
                <a16:creationId xmlns:a16="http://schemas.microsoft.com/office/drawing/2014/main" id="{2DCF5C4E-0082-48D8-9786-1D73850EB636}"/>
              </a:ext>
            </a:extLst>
          </p:cNvPr>
          <p:cNvSpPr/>
          <p:nvPr/>
        </p:nvSpPr>
        <p:spPr>
          <a:xfrm>
            <a:off x="7709105" y="5101757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FB4163DF-0D27-4687-A669-4605779D3CEE}"/>
              </a:ext>
            </a:extLst>
          </p:cNvPr>
          <p:cNvCxnSpPr>
            <a:cxnSpLocks/>
          </p:cNvCxnSpPr>
          <p:nvPr/>
        </p:nvCxnSpPr>
        <p:spPr>
          <a:xfrm>
            <a:off x="8068445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DC0B9061-48C7-49A8-B8E6-F658E775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6" y="5101757"/>
            <a:ext cx="492875" cy="232590"/>
          </a:xfrm>
          <a:prstGeom prst="rect">
            <a:avLst/>
          </a:prstGeom>
        </p:spPr>
      </p:pic>
      <p:pic>
        <p:nvPicPr>
          <p:cNvPr id="388" name="Picture 387">
            <a:extLst>
              <a:ext uri="{FF2B5EF4-FFF2-40B4-BE49-F238E27FC236}">
                <a16:creationId xmlns:a16="http://schemas.microsoft.com/office/drawing/2014/main" id="{CB9DBE80-AD81-43A6-808B-49AC2B6C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6" y="5314189"/>
            <a:ext cx="492875" cy="232590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FFC14EF3-5941-4947-B2F1-8B24E917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6" y="5526621"/>
            <a:ext cx="492875" cy="232590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94B1CA31-4470-4E1C-859A-ED6DCA37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6" y="5739053"/>
            <a:ext cx="492875" cy="2325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219B01A4-292B-4979-A162-57107F486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6" y="5951486"/>
            <a:ext cx="492875" cy="232590"/>
          </a:xfrm>
          <a:prstGeom prst="rect">
            <a:avLst/>
          </a:prstGeom>
        </p:spPr>
      </p:pic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58284773-0547-4115-971F-198E5D2ACF41}"/>
              </a:ext>
            </a:extLst>
          </p:cNvPr>
          <p:cNvCxnSpPr>
            <a:cxnSpLocks/>
          </p:cNvCxnSpPr>
          <p:nvPr/>
        </p:nvCxnSpPr>
        <p:spPr>
          <a:xfrm>
            <a:off x="8551921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93" name="Picture 392">
            <a:extLst>
              <a:ext uri="{FF2B5EF4-FFF2-40B4-BE49-F238E27FC236}">
                <a16:creationId xmlns:a16="http://schemas.microsoft.com/office/drawing/2014/main" id="{1527CBEB-8AD4-4102-9B17-480DC1CAC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4" y="5101757"/>
            <a:ext cx="492875" cy="232590"/>
          </a:xfrm>
          <a:prstGeom prst="rect">
            <a:avLst/>
          </a:pr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A343B07F-6768-40AB-9FF7-717A1EBE4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4" y="5314189"/>
            <a:ext cx="492875" cy="2325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5BE552BE-00D4-440D-8296-949024EE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4" y="5524284"/>
            <a:ext cx="492875" cy="232590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B0E5B0E9-CD8B-4999-ADA3-2959B669E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4" y="5736716"/>
            <a:ext cx="492875" cy="232590"/>
          </a:xfrm>
          <a:prstGeom prst="rect">
            <a:avLst/>
          </a:prstGeom>
        </p:spPr>
      </p:pic>
      <p:pic>
        <p:nvPicPr>
          <p:cNvPr id="397" name="Picture 396">
            <a:extLst>
              <a:ext uri="{FF2B5EF4-FFF2-40B4-BE49-F238E27FC236}">
                <a16:creationId xmlns:a16="http://schemas.microsoft.com/office/drawing/2014/main" id="{21769781-A484-4F78-A1FD-1E1E2FD05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4" y="5949149"/>
            <a:ext cx="492875" cy="232590"/>
          </a:xfrm>
          <a:prstGeom prst="rect">
            <a:avLst/>
          </a:prstGeom>
        </p:spPr>
      </p:pic>
      <p:sp>
        <p:nvSpPr>
          <p:cNvPr id="398" name="Rectangle 397">
            <a:extLst>
              <a:ext uri="{FF2B5EF4-FFF2-40B4-BE49-F238E27FC236}">
                <a16:creationId xmlns:a16="http://schemas.microsoft.com/office/drawing/2014/main" id="{22A99C2D-25D6-4044-AB62-C6DD12D09C6B}"/>
              </a:ext>
            </a:extLst>
          </p:cNvPr>
          <p:cNvSpPr/>
          <p:nvPr/>
        </p:nvSpPr>
        <p:spPr>
          <a:xfrm>
            <a:off x="9358388" y="5101757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09C26490-5E34-4439-A9AA-9AD1497DCAB0}"/>
              </a:ext>
            </a:extLst>
          </p:cNvPr>
          <p:cNvCxnSpPr>
            <a:cxnSpLocks/>
          </p:cNvCxnSpPr>
          <p:nvPr/>
        </p:nvCxnSpPr>
        <p:spPr>
          <a:xfrm>
            <a:off x="9717728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400" name="Picture 399">
            <a:extLst>
              <a:ext uri="{FF2B5EF4-FFF2-40B4-BE49-F238E27FC236}">
                <a16:creationId xmlns:a16="http://schemas.microsoft.com/office/drawing/2014/main" id="{656DFB2C-369F-4872-BC3C-54A0B1B3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9" y="5101757"/>
            <a:ext cx="492875" cy="2325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1A760515-BB92-4AF0-89CB-65C1FECE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9" y="5314189"/>
            <a:ext cx="492875" cy="232590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89CDAE63-621E-4EF7-8D74-3EA8F7E2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9" y="5526621"/>
            <a:ext cx="492875" cy="232590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C1AE20F8-3C1D-4ACB-B766-CD4EEF34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9" y="5739053"/>
            <a:ext cx="492875" cy="232590"/>
          </a:xfrm>
          <a:prstGeom prst="rect">
            <a:avLst/>
          </a:prstGeom>
        </p:spPr>
      </p:pic>
      <p:pic>
        <p:nvPicPr>
          <p:cNvPr id="404" name="Picture 403">
            <a:extLst>
              <a:ext uri="{FF2B5EF4-FFF2-40B4-BE49-F238E27FC236}">
                <a16:creationId xmlns:a16="http://schemas.microsoft.com/office/drawing/2014/main" id="{CA0190FB-8919-4895-A28D-338A079F1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9" y="5951486"/>
            <a:ext cx="492875" cy="232590"/>
          </a:xfrm>
          <a:prstGeom prst="rect">
            <a:avLst/>
          </a:prstGeom>
        </p:spPr>
      </p:pic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1B6449CB-97F2-4CD9-981F-FBDDAC870F08}"/>
              </a:ext>
            </a:extLst>
          </p:cNvPr>
          <p:cNvCxnSpPr>
            <a:cxnSpLocks/>
          </p:cNvCxnSpPr>
          <p:nvPr/>
        </p:nvCxnSpPr>
        <p:spPr>
          <a:xfrm>
            <a:off x="10201204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406" name="Picture 405">
            <a:extLst>
              <a:ext uri="{FF2B5EF4-FFF2-40B4-BE49-F238E27FC236}">
                <a16:creationId xmlns:a16="http://schemas.microsoft.com/office/drawing/2014/main" id="{F1E8F9DE-14A1-474A-B3CC-D7B816767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67" y="5101757"/>
            <a:ext cx="492875" cy="2325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4D6795B1-7645-4330-AB12-0F652B88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67" y="5314189"/>
            <a:ext cx="492875" cy="232590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805252EC-85E2-4AE2-954F-502B48DD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67" y="5524284"/>
            <a:ext cx="492875" cy="2325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EFD69C9-85B8-4FD5-9AEB-883034498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67" y="5736716"/>
            <a:ext cx="492875" cy="232590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D53974D4-5B69-4DCD-B3E0-DF72E76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67" y="5949149"/>
            <a:ext cx="492875" cy="232590"/>
          </a:xfrm>
          <a:prstGeom prst="rect">
            <a:avLst/>
          </a:prstGeom>
        </p:spPr>
      </p:pic>
      <p:sp>
        <p:nvSpPr>
          <p:cNvPr id="411" name="Rectangle 410">
            <a:extLst>
              <a:ext uri="{FF2B5EF4-FFF2-40B4-BE49-F238E27FC236}">
                <a16:creationId xmlns:a16="http://schemas.microsoft.com/office/drawing/2014/main" id="{B564FDA6-C182-445D-AC5C-231B9054F2B3}"/>
              </a:ext>
            </a:extLst>
          </p:cNvPr>
          <p:cNvSpPr/>
          <p:nvPr/>
        </p:nvSpPr>
        <p:spPr>
          <a:xfrm>
            <a:off x="10754471" y="5101757"/>
            <a:ext cx="1138607" cy="112830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B18A5483-A5B8-499E-8E93-5654F0D2175B}"/>
              </a:ext>
            </a:extLst>
          </p:cNvPr>
          <p:cNvCxnSpPr>
            <a:cxnSpLocks/>
          </p:cNvCxnSpPr>
          <p:nvPr/>
        </p:nvCxnSpPr>
        <p:spPr>
          <a:xfrm>
            <a:off x="11113811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413" name="Picture 412">
            <a:extLst>
              <a:ext uri="{FF2B5EF4-FFF2-40B4-BE49-F238E27FC236}">
                <a16:creationId xmlns:a16="http://schemas.microsoft.com/office/drawing/2014/main" id="{76CD0EAB-61C1-448E-99A1-B076CA76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52" y="5101757"/>
            <a:ext cx="492875" cy="232590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44ABD2F6-92BE-43C7-82A5-BF64F9DB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52" y="5314189"/>
            <a:ext cx="492875" cy="2325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D83DB5E8-5C1F-4497-962E-1B105F00E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52" y="5526621"/>
            <a:ext cx="492875" cy="232590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49748570-561D-4971-B058-D28C6A75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52" y="5739053"/>
            <a:ext cx="492875" cy="2325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CC88E28B-D157-4F05-8B52-A063A446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52" y="5951486"/>
            <a:ext cx="492875" cy="232590"/>
          </a:xfrm>
          <a:prstGeom prst="rect">
            <a:avLst/>
          </a:prstGeom>
        </p:spPr>
      </p:pic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11F07689-47F8-4D9F-BAC6-D73E90924AA7}"/>
              </a:ext>
            </a:extLst>
          </p:cNvPr>
          <p:cNvCxnSpPr>
            <a:cxnSpLocks/>
          </p:cNvCxnSpPr>
          <p:nvPr/>
        </p:nvCxnSpPr>
        <p:spPr>
          <a:xfrm>
            <a:off x="11597287" y="5164890"/>
            <a:ext cx="0" cy="95137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419" name="Picture 418">
            <a:extLst>
              <a:ext uri="{FF2B5EF4-FFF2-40B4-BE49-F238E27FC236}">
                <a16:creationId xmlns:a16="http://schemas.microsoft.com/office/drawing/2014/main" id="{58130588-45DA-4965-BCBF-3435B29B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50" y="5101757"/>
            <a:ext cx="492875" cy="232590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5DCA733A-3534-40C9-AE97-26A8FBD7F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50" y="5314189"/>
            <a:ext cx="492875" cy="2325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EC30168B-1424-4756-A09B-E4B07F4B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50" y="5524284"/>
            <a:ext cx="492875" cy="232590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7CFAB523-DD29-446E-940D-9EB4DF2B6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50" y="5736716"/>
            <a:ext cx="492875" cy="2325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71A9178-3B6A-4E2E-B9CA-D9EE4D64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50" y="5949149"/>
            <a:ext cx="492875" cy="232590"/>
          </a:xfrm>
          <a:prstGeom prst="rect">
            <a:avLst/>
          </a:prstGeom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2FBA691B-33B3-43C5-BA05-DFBE99A04BD6}"/>
              </a:ext>
            </a:extLst>
          </p:cNvPr>
          <p:cNvSpPr txBox="1"/>
          <p:nvPr/>
        </p:nvSpPr>
        <p:spPr>
          <a:xfrm>
            <a:off x="4279983" y="3329843"/>
            <a:ext cx="284135" cy="380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ea typeface="Cambria Math" panose="02040503050406030204" pitchFamily="18" charset="0"/>
              </a:rPr>
              <a:t>∑</a:t>
            </a:r>
            <a:endParaRPr lang="en-US" sz="2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22D7B-1B22-B141-BE24-71A73210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70E47-4FC6-1245-B4AB-7392488D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</p:spTree>
    <p:extLst>
      <p:ext uri="{BB962C8B-B14F-4D97-AF65-F5344CB8AC3E}">
        <p14:creationId xmlns:p14="http://schemas.microsoft.com/office/powerpoint/2010/main" val="162125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1" grpId="0" animBg="1"/>
      <p:bldP spid="233" grpId="0" animBg="1"/>
      <p:bldP spid="235" grpId="0" animBg="1"/>
      <p:bldP spid="238" grpId="0" animBg="1"/>
      <p:bldP spid="240" grpId="0" animBg="1"/>
      <p:bldP spid="4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20182"/>
            <a:ext cx="10515600" cy="129988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Standard ML benchmarks</a:t>
            </a:r>
          </a:p>
          <a:p>
            <a:r>
              <a:rPr lang="en-US" dirty="0"/>
              <a:t>Microbenchmarks for aggregation 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CCDE9B-3613-4F13-A4D9-731C84EA4240}"/>
              </a:ext>
            </a:extLst>
          </p:cNvPr>
          <p:cNvSpPr txBox="1">
            <a:spLocks/>
          </p:cNvSpPr>
          <p:nvPr/>
        </p:nvSpPr>
        <p:spPr>
          <a:xfrm>
            <a:off x="838200" y="1643605"/>
            <a:ext cx="10515600" cy="487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Switch program written for Intel Tofino  </a:t>
            </a:r>
          </a:p>
          <a:p>
            <a:endParaRPr lang="en-US" sz="900" dirty="0">
              <a:latin typeface="+mn-lt"/>
            </a:endParaRPr>
          </a:p>
          <a:p>
            <a:r>
              <a:rPr lang="en-US" dirty="0">
                <a:latin typeface="+mn-lt"/>
              </a:rPr>
              <a:t>End-host C++ library providing a familiar all-reduce API</a:t>
            </a:r>
          </a:p>
          <a:p>
            <a:endParaRPr lang="en-US" sz="3200" dirty="0">
              <a:latin typeface="+mn-lt"/>
            </a:endParaRPr>
          </a:p>
          <a:p>
            <a:r>
              <a:rPr lang="en-US" dirty="0">
                <a:latin typeface="+mn-lt"/>
              </a:rPr>
              <a:t>Integrated with ML frameworks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C80A4-40C4-4646-A3EA-2EA223BD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97" y="4052320"/>
            <a:ext cx="1830204" cy="1171230"/>
          </a:xfrm>
          <a:prstGeom prst="rect">
            <a:avLst/>
          </a:prstGeom>
        </p:spPr>
      </p:pic>
      <p:pic>
        <p:nvPicPr>
          <p:cNvPr id="6" name="Picture 2" descr="https://user-images.githubusercontent.com/16640218/34506318-84d0c06c-efe0-11e7-8831-0425772ed8f2.png">
            <a:extLst>
              <a:ext uri="{FF2B5EF4-FFF2-40B4-BE49-F238E27FC236}">
                <a16:creationId xmlns:a16="http://schemas.microsoft.com/office/drawing/2014/main" id="{9FF34379-3B8A-4BBC-9469-0455E872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89" y="3961626"/>
            <a:ext cx="1512306" cy="151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252DA-52C4-4F48-8BA2-494EA3732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206" y="1431970"/>
            <a:ext cx="1020028" cy="1020028"/>
          </a:xfrm>
          <a:prstGeom prst="rect">
            <a:avLst/>
          </a:prstGeom>
        </p:spPr>
      </p:pic>
      <p:pic>
        <p:nvPicPr>
          <p:cNvPr id="8" name="Picture 4" descr="https://salsa.debian.org/uploads/-/system/project/avatar/2999/dpdk.png">
            <a:extLst>
              <a:ext uri="{FF2B5EF4-FFF2-40B4-BE49-F238E27FC236}">
                <a16:creationId xmlns:a16="http://schemas.microsoft.com/office/drawing/2014/main" id="{A857E577-1214-4FAB-8B25-D8CAC27A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16" y="1973579"/>
            <a:ext cx="2502595" cy="65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8ADF2BA-9D75-49C6-9238-50BE680B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80" y="4345100"/>
            <a:ext cx="2649895" cy="52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3210B-8473-4C3D-BFFB-492D8648C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852" y="2747615"/>
            <a:ext cx="1886862" cy="656168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C078EBE-FC06-4A4E-9924-43E96597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DE2E81B-A1A1-1B4D-8224-D402AED8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F9DACB5-3955-5F4D-8C88-FE96C341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0720-1588-4B0B-9D4D-0BB10171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SwitchML</a:t>
            </a:r>
            <a:r>
              <a:rPr lang="en-US" dirty="0"/>
              <a:t>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F3F-E559-4BE9-A52D-A994710C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880" y="1562419"/>
            <a:ext cx="5582920" cy="46021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SwitchML</a:t>
            </a:r>
            <a:r>
              <a:rPr lang="en-US" dirty="0"/>
              <a:t> server-side library</a:t>
            </a:r>
          </a:p>
          <a:p>
            <a:pPr lvl="1"/>
            <a:r>
              <a:rPr lang="en-US" dirty="0"/>
              <a:t>Drives the protocol</a:t>
            </a:r>
          </a:p>
          <a:p>
            <a:pPr lvl="1"/>
            <a:r>
              <a:rPr lang="en-US" dirty="0"/>
              <a:t>Multiple threads working in parallel with dedicated HW queues</a:t>
            </a:r>
          </a:p>
          <a:p>
            <a:pPr lvl="1"/>
            <a:r>
              <a:rPr lang="en-US" dirty="0"/>
              <a:t>FP conversion</a:t>
            </a:r>
          </a:p>
          <a:p>
            <a:pPr lvl="1"/>
            <a:r>
              <a:rPr lang="en-US" dirty="0"/>
              <a:t>Job setup via </a:t>
            </a:r>
            <a:r>
              <a:rPr lang="en-US" dirty="0" err="1"/>
              <a:t>gRPC</a:t>
            </a:r>
            <a:r>
              <a:rPr lang="en-US" dirty="0"/>
              <a:t> calls</a:t>
            </a:r>
          </a:p>
          <a:p>
            <a:r>
              <a:rPr lang="en-US" dirty="0"/>
              <a:t>P4 program</a:t>
            </a:r>
          </a:p>
          <a:p>
            <a:pPr lvl="1"/>
            <a:r>
              <a:rPr lang="en-US" dirty="0"/>
              <a:t>Process up to 256B of payload</a:t>
            </a:r>
          </a:p>
          <a:p>
            <a:pPr lvl="1"/>
            <a:r>
              <a:rPr lang="en-US" dirty="0"/>
              <a:t>Folded pipeline to process 1KB per packet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Job setup via </a:t>
            </a:r>
            <a:r>
              <a:rPr lang="en-US" dirty="0" err="1"/>
              <a:t>gRPC</a:t>
            </a:r>
            <a:endParaRPr lang="en-US" dirty="0"/>
          </a:p>
          <a:p>
            <a:r>
              <a:rPr lang="en-US" dirty="0"/>
              <a:t>Benchmarks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BC579-2652-4773-97D3-431AD0C19FA3}"/>
              </a:ext>
            </a:extLst>
          </p:cNvPr>
          <p:cNvGrpSpPr/>
          <p:nvPr/>
        </p:nvGrpSpPr>
        <p:grpSpPr>
          <a:xfrm>
            <a:off x="380065" y="3904935"/>
            <a:ext cx="4611163" cy="2380565"/>
            <a:chOff x="265637" y="3788587"/>
            <a:chExt cx="4048062" cy="198486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E6FA10-F866-47C3-88E8-E4244EB4A30D}"/>
                </a:ext>
              </a:extLst>
            </p:cNvPr>
            <p:cNvSpPr/>
            <p:nvPr/>
          </p:nvSpPr>
          <p:spPr>
            <a:xfrm>
              <a:off x="265637" y="3788587"/>
              <a:ext cx="4048062" cy="4008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063B1F-4A88-497C-8504-A32E1548CB26}"/>
                </a:ext>
              </a:extLst>
            </p:cNvPr>
            <p:cNvSpPr/>
            <p:nvPr/>
          </p:nvSpPr>
          <p:spPr>
            <a:xfrm>
              <a:off x="265637" y="4212628"/>
              <a:ext cx="4048062" cy="4008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8265E6-1163-4E4F-99ED-0BC4D98BE3E0}"/>
                </a:ext>
              </a:extLst>
            </p:cNvPr>
            <p:cNvSpPr/>
            <p:nvPr/>
          </p:nvSpPr>
          <p:spPr>
            <a:xfrm>
              <a:off x="265637" y="4632991"/>
              <a:ext cx="4048062" cy="4008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BE16AF3-552D-4327-B543-633C6FF179EA}"/>
                </a:ext>
              </a:extLst>
            </p:cNvPr>
            <p:cNvSpPr/>
            <p:nvPr/>
          </p:nvSpPr>
          <p:spPr>
            <a:xfrm>
              <a:off x="265637" y="5057031"/>
              <a:ext cx="4048062" cy="40080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CAE32F-38CF-455B-A061-32E4C41B2B37}"/>
                </a:ext>
              </a:extLst>
            </p:cNvPr>
            <p:cNvCxnSpPr/>
            <p:nvPr/>
          </p:nvCxnSpPr>
          <p:spPr>
            <a:xfrm flipV="1">
              <a:off x="3700357" y="386703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DC8B26-5A36-44C1-A586-AE71287900DA}"/>
                </a:ext>
              </a:extLst>
            </p:cNvPr>
            <p:cNvCxnSpPr/>
            <p:nvPr/>
          </p:nvCxnSpPr>
          <p:spPr>
            <a:xfrm flipV="1">
              <a:off x="3699227" y="3916965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49CF3F-D8AC-4E4D-AEC9-C7C199A58D79}"/>
                </a:ext>
              </a:extLst>
            </p:cNvPr>
            <p:cNvCxnSpPr/>
            <p:nvPr/>
          </p:nvCxnSpPr>
          <p:spPr>
            <a:xfrm flipV="1">
              <a:off x="3700357" y="396991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EE01B3-234D-4AEE-903E-3140D3829253}"/>
                </a:ext>
              </a:extLst>
            </p:cNvPr>
            <p:cNvCxnSpPr/>
            <p:nvPr/>
          </p:nvCxnSpPr>
          <p:spPr>
            <a:xfrm flipV="1">
              <a:off x="3700357" y="402040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5C8146-062F-455A-9E7D-052A6C7DCBD4}"/>
                </a:ext>
              </a:extLst>
            </p:cNvPr>
            <p:cNvCxnSpPr/>
            <p:nvPr/>
          </p:nvCxnSpPr>
          <p:spPr>
            <a:xfrm flipV="1">
              <a:off x="3700357" y="407286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31F0A8-27C6-480E-8DAB-0AC545994893}"/>
                </a:ext>
              </a:extLst>
            </p:cNvPr>
            <p:cNvCxnSpPr/>
            <p:nvPr/>
          </p:nvCxnSpPr>
          <p:spPr>
            <a:xfrm flipV="1">
              <a:off x="3700695" y="412499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F8E457-D341-4C11-9350-9714816B62D7}"/>
                </a:ext>
              </a:extLst>
            </p:cNvPr>
            <p:cNvSpPr/>
            <p:nvPr/>
          </p:nvSpPr>
          <p:spPr>
            <a:xfrm>
              <a:off x="899534" y="3801026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609FA6-19F2-43D4-AFD2-F9E3367CFC52}"/>
                </a:ext>
              </a:extLst>
            </p:cNvPr>
            <p:cNvSpPr/>
            <p:nvPr/>
          </p:nvSpPr>
          <p:spPr>
            <a:xfrm>
              <a:off x="3337338" y="3809197"/>
              <a:ext cx="368147" cy="3653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4" name="Freeform 442">
              <a:extLst>
                <a:ext uri="{FF2B5EF4-FFF2-40B4-BE49-F238E27FC236}">
                  <a16:creationId xmlns:a16="http://schemas.microsoft.com/office/drawing/2014/main" id="{17503EFC-50BB-43B3-99E0-8FA9F15BE619}"/>
                </a:ext>
              </a:extLst>
            </p:cNvPr>
            <p:cNvSpPr/>
            <p:nvPr/>
          </p:nvSpPr>
          <p:spPr>
            <a:xfrm>
              <a:off x="3389213" y="4064163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A9CB49B-78B6-4983-9E00-16A954DF9C2F}"/>
                </a:ext>
              </a:extLst>
            </p:cNvPr>
            <p:cNvCxnSpPr/>
            <p:nvPr/>
          </p:nvCxnSpPr>
          <p:spPr>
            <a:xfrm>
              <a:off x="3583862" y="406416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A3011-71D1-403C-B618-8D0BC3D67F0A}"/>
                </a:ext>
              </a:extLst>
            </p:cNvPr>
            <p:cNvCxnSpPr/>
            <p:nvPr/>
          </p:nvCxnSpPr>
          <p:spPr>
            <a:xfrm>
              <a:off x="3529983" y="406416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DDFA94-4D23-4280-BC63-1D4934A7005B}"/>
                </a:ext>
              </a:extLst>
            </p:cNvPr>
            <p:cNvSpPr/>
            <p:nvPr/>
          </p:nvSpPr>
          <p:spPr>
            <a:xfrm>
              <a:off x="1507652" y="3804253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D4488E-C916-4AD1-A38E-BF9A5352E066}"/>
                </a:ext>
              </a:extLst>
            </p:cNvPr>
            <p:cNvSpPr/>
            <p:nvPr/>
          </p:nvSpPr>
          <p:spPr>
            <a:xfrm>
              <a:off x="2117052" y="3809197"/>
              <a:ext cx="488071" cy="361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3E8BB5-253F-45AA-8BE5-F72FA5273A4C}"/>
                </a:ext>
              </a:extLst>
            </p:cNvPr>
            <p:cNvSpPr/>
            <p:nvPr/>
          </p:nvSpPr>
          <p:spPr>
            <a:xfrm>
              <a:off x="2730756" y="3813111"/>
              <a:ext cx="488071" cy="3614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0" name="Freeform 355">
              <a:extLst>
                <a:ext uri="{FF2B5EF4-FFF2-40B4-BE49-F238E27FC236}">
                  <a16:creationId xmlns:a16="http://schemas.microsoft.com/office/drawing/2014/main" id="{D731CBDD-FA8E-4726-A7B1-2A9B4F6DBE35}"/>
                </a:ext>
              </a:extLst>
            </p:cNvPr>
            <p:cNvSpPr/>
            <p:nvPr/>
          </p:nvSpPr>
          <p:spPr>
            <a:xfrm>
              <a:off x="3388888" y="3836374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692496-439F-4A16-9716-428761CCA3C8}"/>
                </a:ext>
              </a:extLst>
            </p:cNvPr>
            <p:cNvCxnSpPr/>
            <p:nvPr/>
          </p:nvCxnSpPr>
          <p:spPr>
            <a:xfrm>
              <a:off x="3583537" y="383637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34B47E-FEB7-431E-9AB8-96D98A45EF2D}"/>
                </a:ext>
              </a:extLst>
            </p:cNvPr>
            <p:cNvCxnSpPr/>
            <p:nvPr/>
          </p:nvCxnSpPr>
          <p:spPr>
            <a:xfrm>
              <a:off x="3529658" y="383637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2">
              <a:extLst>
                <a:ext uri="{FF2B5EF4-FFF2-40B4-BE49-F238E27FC236}">
                  <a16:creationId xmlns:a16="http://schemas.microsoft.com/office/drawing/2014/main" id="{FB58D29C-4778-4338-958F-F39AC2EE9A08}"/>
                </a:ext>
              </a:extLst>
            </p:cNvPr>
            <p:cNvSpPr/>
            <p:nvPr/>
          </p:nvSpPr>
          <p:spPr>
            <a:xfrm>
              <a:off x="3389213" y="3953387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E10089-393C-44E7-AC3D-A0004029D78F}"/>
                </a:ext>
              </a:extLst>
            </p:cNvPr>
            <p:cNvCxnSpPr/>
            <p:nvPr/>
          </p:nvCxnSpPr>
          <p:spPr>
            <a:xfrm>
              <a:off x="3583862" y="3953387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119818-770D-43B2-A6DD-8FB24437D161}"/>
                </a:ext>
              </a:extLst>
            </p:cNvPr>
            <p:cNvCxnSpPr/>
            <p:nvPr/>
          </p:nvCxnSpPr>
          <p:spPr>
            <a:xfrm>
              <a:off x="3529983" y="3953387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223B69-39DF-433F-9D8B-6ADE451CAE9C}"/>
                </a:ext>
              </a:extLst>
            </p:cNvPr>
            <p:cNvCxnSpPr/>
            <p:nvPr/>
          </p:nvCxnSpPr>
          <p:spPr>
            <a:xfrm flipV="1">
              <a:off x="306114" y="385606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00CE96-E009-48A2-99C5-DAD60925E2EF}"/>
                </a:ext>
              </a:extLst>
            </p:cNvPr>
            <p:cNvCxnSpPr/>
            <p:nvPr/>
          </p:nvCxnSpPr>
          <p:spPr>
            <a:xfrm flipV="1">
              <a:off x="304984" y="390598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CD95E00-4CFB-4C63-81C5-3F69CE488A14}"/>
                </a:ext>
              </a:extLst>
            </p:cNvPr>
            <p:cNvCxnSpPr/>
            <p:nvPr/>
          </p:nvCxnSpPr>
          <p:spPr>
            <a:xfrm flipV="1">
              <a:off x="306114" y="395894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5B096A-4989-42F5-B0B3-7EA21EE0AE82}"/>
                </a:ext>
              </a:extLst>
            </p:cNvPr>
            <p:cNvCxnSpPr/>
            <p:nvPr/>
          </p:nvCxnSpPr>
          <p:spPr>
            <a:xfrm flipV="1">
              <a:off x="306114" y="400942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3197974-A8DD-4A1F-B037-028CE8AC08AB}"/>
                </a:ext>
              </a:extLst>
            </p:cNvPr>
            <p:cNvCxnSpPr/>
            <p:nvPr/>
          </p:nvCxnSpPr>
          <p:spPr>
            <a:xfrm flipV="1">
              <a:off x="306114" y="406189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E69EB7F-653A-45E7-B3A9-F28321FFC4C9}"/>
                </a:ext>
              </a:extLst>
            </p:cNvPr>
            <p:cNvCxnSpPr/>
            <p:nvPr/>
          </p:nvCxnSpPr>
          <p:spPr>
            <a:xfrm flipV="1">
              <a:off x="306452" y="411401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247923-8EA3-4BC4-83FB-6710097A81D8}"/>
                </a:ext>
              </a:extLst>
            </p:cNvPr>
            <p:cNvSpPr/>
            <p:nvPr/>
          </p:nvSpPr>
          <p:spPr>
            <a:xfrm>
              <a:off x="944688" y="382819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61D33D-AFF7-4EC0-91C4-16AE8EEA12A3}"/>
                </a:ext>
              </a:extLst>
            </p:cNvPr>
            <p:cNvSpPr/>
            <p:nvPr/>
          </p:nvSpPr>
          <p:spPr>
            <a:xfrm>
              <a:off x="944688" y="3938730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C47A46-AF75-4CBA-A73C-3689C326346E}"/>
                </a:ext>
              </a:extLst>
            </p:cNvPr>
            <p:cNvSpPr/>
            <p:nvPr/>
          </p:nvSpPr>
          <p:spPr>
            <a:xfrm>
              <a:off x="944688" y="405002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D2DEEED-5086-422E-A2B4-7F3A97A8A8DD}"/>
                </a:ext>
              </a:extLst>
            </p:cNvPr>
            <p:cNvSpPr/>
            <p:nvPr/>
          </p:nvSpPr>
          <p:spPr>
            <a:xfrm rot="5400000">
              <a:off x="1235349" y="3815302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7FAB2CAB-E4D8-43D3-8C96-0B9D3C2C8ACC}"/>
                </a:ext>
              </a:extLst>
            </p:cNvPr>
            <p:cNvSpPr/>
            <p:nvPr/>
          </p:nvSpPr>
          <p:spPr>
            <a:xfrm rot="5400000">
              <a:off x="1237386" y="392584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7C65CE01-557C-48D9-A64B-D711E65DDDAC}"/>
                </a:ext>
              </a:extLst>
            </p:cNvPr>
            <p:cNvSpPr/>
            <p:nvPr/>
          </p:nvSpPr>
          <p:spPr>
            <a:xfrm rot="5400000">
              <a:off x="1237386" y="403713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40AB52-3185-4B1E-B609-3C2F8CE12D32}"/>
                </a:ext>
              </a:extLst>
            </p:cNvPr>
            <p:cNvSpPr/>
            <p:nvPr/>
          </p:nvSpPr>
          <p:spPr>
            <a:xfrm>
              <a:off x="1545511" y="382547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AD6324-361F-4DDF-9888-0F825DE1BA58}"/>
                </a:ext>
              </a:extLst>
            </p:cNvPr>
            <p:cNvSpPr/>
            <p:nvPr/>
          </p:nvSpPr>
          <p:spPr>
            <a:xfrm>
              <a:off x="1545511" y="3936015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96C026-CC7E-47F1-86FC-CD801681A962}"/>
                </a:ext>
              </a:extLst>
            </p:cNvPr>
            <p:cNvSpPr/>
            <p:nvPr/>
          </p:nvSpPr>
          <p:spPr>
            <a:xfrm>
              <a:off x="1545511" y="404731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4AADF17B-D5E9-42BC-9196-012CD89916E8}"/>
                </a:ext>
              </a:extLst>
            </p:cNvPr>
            <p:cNvSpPr/>
            <p:nvPr/>
          </p:nvSpPr>
          <p:spPr>
            <a:xfrm rot="5400000">
              <a:off x="1836173" y="381258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FC505D51-4120-40CD-971C-8CF980F3027F}"/>
                </a:ext>
              </a:extLst>
            </p:cNvPr>
            <p:cNvSpPr/>
            <p:nvPr/>
          </p:nvSpPr>
          <p:spPr>
            <a:xfrm rot="5400000">
              <a:off x="1838210" y="3923124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3A809983-CBF1-43F9-BE5A-B026B21DF47B}"/>
                </a:ext>
              </a:extLst>
            </p:cNvPr>
            <p:cNvSpPr/>
            <p:nvPr/>
          </p:nvSpPr>
          <p:spPr>
            <a:xfrm rot="5400000">
              <a:off x="1838210" y="403442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555D572-D89D-4945-AF07-ECDF4CF70DB0}"/>
                </a:ext>
              </a:extLst>
            </p:cNvPr>
            <p:cNvSpPr/>
            <p:nvPr/>
          </p:nvSpPr>
          <p:spPr>
            <a:xfrm>
              <a:off x="2161291" y="3833170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7CED855-F837-4515-8928-D8D63DACCCC0}"/>
                </a:ext>
              </a:extLst>
            </p:cNvPr>
            <p:cNvSpPr/>
            <p:nvPr/>
          </p:nvSpPr>
          <p:spPr>
            <a:xfrm>
              <a:off x="2161291" y="394370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73451C-3EA8-4281-A61C-94C07B172BEF}"/>
                </a:ext>
              </a:extLst>
            </p:cNvPr>
            <p:cNvSpPr/>
            <p:nvPr/>
          </p:nvSpPr>
          <p:spPr>
            <a:xfrm>
              <a:off x="2161291" y="4055004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B37C103E-14D2-4F9A-8BA9-8FE316A6F523}"/>
                </a:ext>
              </a:extLst>
            </p:cNvPr>
            <p:cNvSpPr/>
            <p:nvPr/>
          </p:nvSpPr>
          <p:spPr>
            <a:xfrm rot="5400000">
              <a:off x="2451952" y="3820279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E6EBBAD5-C5C2-44C6-974C-C9724FB2C890}"/>
                </a:ext>
              </a:extLst>
            </p:cNvPr>
            <p:cNvSpPr/>
            <p:nvPr/>
          </p:nvSpPr>
          <p:spPr>
            <a:xfrm rot="5400000">
              <a:off x="2453990" y="393081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E72E454-B3BE-43B8-A257-71097E617661}"/>
                </a:ext>
              </a:extLst>
            </p:cNvPr>
            <p:cNvSpPr/>
            <p:nvPr/>
          </p:nvSpPr>
          <p:spPr>
            <a:xfrm rot="5400000">
              <a:off x="2453990" y="4042113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14CD22E-AAB0-4F6E-85C4-BD78A4994A47}"/>
                </a:ext>
              </a:extLst>
            </p:cNvPr>
            <p:cNvSpPr/>
            <p:nvPr/>
          </p:nvSpPr>
          <p:spPr>
            <a:xfrm>
              <a:off x="2775858" y="383798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444C84-58D5-456F-993E-481B2A3C68FA}"/>
                </a:ext>
              </a:extLst>
            </p:cNvPr>
            <p:cNvSpPr/>
            <p:nvPr/>
          </p:nvSpPr>
          <p:spPr>
            <a:xfrm>
              <a:off x="2775858" y="394852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4E14B4-D1EC-4D4F-B962-AC5AB1D911FD}"/>
                </a:ext>
              </a:extLst>
            </p:cNvPr>
            <p:cNvSpPr/>
            <p:nvPr/>
          </p:nvSpPr>
          <p:spPr>
            <a:xfrm>
              <a:off x="2775858" y="405982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6CB39D22-C3EF-4F1E-A9A2-3E3A7319F936}"/>
                </a:ext>
              </a:extLst>
            </p:cNvPr>
            <p:cNvSpPr/>
            <p:nvPr/>
          </p:nvSpPr>
          <p:spPr>
            <a:xfrm rot="5400000">
              <a:off x="3066519" y="382509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255DDCDB-F1D2-401B-B80C-9661B4B00CC7}"/>
                </a:ext>
              </a:extLst>
            </p:cNvPr>
            <p:cNvSpPr/>
            <p:nvPr/>
          </p:nvSpPr>
          <p:spPr>
            <a:xfrm rot="5400000">
              <a:off x="3068557" y="393563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48BFAB91-98E2-423E-857F-9AD38BD0EDE6}"/>
                </a:ext>
              </a:extLst>
            </p:cNvPr>
            <p:cNvSpPr/>
            <p:nvPr/>
          </p:nvSpPr>
          <p:spPr>
            <a:xfrm rot="5400000">
              <a:off x="3068557" y="404693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BE6110-838C-4D90-ACE1-D33E0C99BF61}"/>
                </a:ext>
              </a:extLst>
            </p:cNvPr>
            <p:cNvCxnSpPr>
              <a:cxnSpLocks/>
              <a:stCxn id="71" idx="3"/>
              <a:endCxn id="22" idx="1"/>
            </p:cNvCxnSpPr>
            <p:nvPr/>
          </p:nvCxnSpPr>
          <p:spPr>
            <a:xfrm>
              <a:off x="768915" y="3981865"/>
              <a:ext cx="130619" cy="2430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78F33E9-0C5B-4309-9ADD-DB1A537A1E0A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1995723" y="3987522"/>
              <a:ext cx="121328" cy="2472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B489DFE-629A-4631-A690-FB7ED66FED1A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2605123" y="3989994"/>
              <a:ext cx="125633" cy="3839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86543B2-97B5-4BD5-9BEA-06A7CA6A90D9}"/>
                </a:ext>
              </a:extLst>
            </p:cNvPr>
            <p:cNvCxnSpPr>
              <a:cxnSpLocks/>
              <a:stCxn id="29" idx="3"/>
              <a:endCxn id="23" idx="1"/>
            </p:cNvCxnSpPr>
            <p:nvPr/>
          </p:nvCxnSpPr>
          <p:spPr>
            <a:xfrm flipV="1">
              <a:off x="3218826" y="3991875"/>
              <a:ext cx="118512" cy="195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2A13EDC-57BC-4A65-AC58-AC5E41885E1C}"/>
                </a:ext>
              </a:extLst>
            </p:cNvPr>
            <p:cNvCxnSpPr>
              <a:cxnSpLocks/>
              <a:stCxn id="22" idx="3"/>
              <a:endCxn id="27" idx="1"/>
            </p:cNvCxnSpPr>
            <p:nvPr/>
          </p:nvCxnSpPr>
          <p:spPr>
            <a:xfrm>
              <a:off x="1387605" y="3984295"/>
              <a:ext cx="120047" cy="322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6D3EB20-CC7C-48CA-963A-538B32FE7681}"/>
                </a:ext>
              </a:extLst>
            </p:cNvPr>
            <p:cNvSpPr/>
            <p:nvPr/>
          </p:nvSpPr>
          <p:spPr>
            <a:xfrm>
              <a:off x="469257" y="3796167"/>
              <a:ext cx="299658" cy="3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06A5BC9-E447-4734-9507-6F2103DE41E9}"/>
                </a:ext>
              </a:extLst>
            </p:cNvPr>
            <p:cNvSpPr/>
            <p:nvPr/>
          </p:nvSpPr>
          <p:spPr>
            <a:xfrm>
              <a:off x="499894" y="3845842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79A3A64-C9E1-4E97-8ECF-5A4C7A1C5CA8}"/>
                </a:ext>
              </a:extLst>
            </p:cNvPr>
            <p:cNvSpPr/>
            <p:nvPr/>
          </p:nvSpPr>
          <p:spPr>
            <a:xfrm>
              <a:off x="525161" y="4042311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07E44D-E0DE-48FB-853D-4DE9C6C1942B}"/>
                </a:ext>
              </a:extLst>
            </p:cNvPr>
            <p:cNvSpPr/>
            <p:nvPr/>
          </p:nvSpPr>
          <p:spPr>
            <a:xfrm>
              <a:off x="617382" y="3885001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23AFDC-4F3E-4590-822D-CD61D1387B89}"/>
                </a:ext>
              </a:extLst>
            </p:cNvPr>
            <p:cNvSpPr/>
            <p:nvPr/>
          </p:nvSpPr>
          <p:spPr>
            <a:xfrm>
              <a:off x="605130" y="4054629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76" name="Curved Connector 177">
              <a:extLst>
                <a:ext uri="{FF2B5EF4-FFF2-40B4-BE49-F238E27FC236}">
                  <a16:creationId xmlns:a16="http://schemas.microsoft.com/office/drawing/2014/main" id="{B6F3689E-4086-4AE2-9525-CAA058A058BF}"/>
                </a:ext>
              </a:extLst>
            </p:cNvPr>
            <p:cNvCxnSpPr>
              <a:cxnSpLocks/>
              <a:stCxn id="72" idx="7"/>
              <a:endCxn id="74" idx="0"/>
            </p:cNvCxnSpPr>
            <p:nvPr/>
          </p:nvCxnSpPr>
          <p:spPr>
            <a:xfrm rot="16200000" flipH="1">
              <a:off x="587182" y="3822814"/>
              <a:ext cx="29506" cy="94869"/>
            </a:xfrm>
            <a:prstGeom prst="curvedConnector3">
              <a:avLst>
                <a:gd name="adj1" fmla="val -63023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178">
              <a:extLst>
                <a:ext uri="{FF2B5EF4-FFF2-40B4-BE49-F238E27FC236}">
                  <a16:creationId xmlns:a16="http://schemas.microsoft.com/office/drawing/2014/main" id="{B8F7CE5D-1A16-429A-8D6C-4CC8C7BD9F78}"/>
                </a:ext>
              </a:extLst>
            </p:cNvPr>
            <p:cNvCxnSpPr>
              <a:cxnSpLocks/>
              <a:stCxn id="72" idx="4"/>
              <a:endCxn id="75" idx="0"/>
            </p:cNvCxnSpPr>
            <p:nvPr/>
          </p:nvCxnSpPr>
          <p:spPr>
            <a:xfrm rot="16200000" flipH="1">
              <a:off x="513064" y="3930575"/>
              <a:ext cx="142872" cy="105236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urved Connector 179">
              <a:extLst>
                <a:ext uri="{FF2B5EF4-FFF2-40B4-BE49-F238E27FC236}">
                  <a16:creationId xmlns:a16="http://schemas.microsoft.com/office/drawing/2014/main" id="{89062F9B-A9D5-49D5-A62B-391C36A7EC2E}"/>
                </a:ext>
              </a:extLst>
            </p:cNvPr>
            <p:cNvCxnSpPr>
              <a:cxnSpLocks/>
              <a:stCxn id="74" idx="6"/>
              <a:endCxn id="74" idx="5"/>
            </p:cNvCxnSpPr>
            <p:nvPr/>
          </p:nvCxnSpPr>
          <p:spPr>
            <a:xfrm flipH="1">
              <a:off x="671988" y="3917958"/>
              <a:ext cx="9369" cy="23304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180">
              <a:extLst>
                <a:ext uri="{FF2B5EF4-FFF2-40B4-BE49-F238E27FC236}">
                  <a16:creationId xmlns:a16="http://schemas.microsoft.com/office/drawing/2014/main" id="{17908D87-02FD-452C-AE8E-4E124ACDD71F}"/>
                </a:ext>
              </a:extLst>
            </p:cNvPr>
            <p:cNvCxnSpPr>
              <a:cxnSpLocks/>
              <a:stCxn id="74" idx="3"/>
              <a:endCxn id="73" idx="1"/>
            </p:cNvCxnSpPr>
            <p:nvPr/>
          </p:nvCxnSpPr>
          <p:spPr>
            <a:xfrm rot="5400000">
              <a:off x="525289" y="3950503"/>
              <a:ext cx="110702" cy="92221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A6ED695-2ACF-4803-808B-D7F041E77565}"/>
                </a:ext>
              </a:extLst>
            </p:cNvPr>
            <p:cNvCxnSpPr/>
            <p:nvPr/>
          </p:nvCxnSpPr>
          <p:spPr>
            <a:xfrm flipV="1">
              <a:off x="3700357" y="428934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31F921-7FFC-488E-B3D7-03660087EDBF}"/>
                </a:ext>
              </a:extLst>
            </p:cNvPr>
            <p:cNvCxnSpPr/>
            <p:nvPr/>
          </p:nvCxnSpPr>
          <p:spPr>
            <a:xfrm flipV="1">
              <a:off x="3699227" y="4339276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17AD854-82B5-4D18-946C-4EDD9E7D1A62}"/>
                </a:ext>
              </a:extLst>
            </p:cNvPr>
            <p:cNvCxnSpPr/>
            <p:nvPr/>
          </p:nvCxnSpPr>
          <p:spPr>
            <a:xfrm flipV="1">
              <a:off x="3700357" y="439222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DDFD912-48AA-4C34-8529-855E1910A784}"/>
                </a:ext>
              </a:extLst>
            </p:cNvPr>
            <p:cNvCxnSpPr/>
            <p:nvPr/>
          </p:nvCxnSpPr>
          <p:spPr>
            <a:xfrm flipV="1">
              <a:off x="3700357" y="4442714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E02B80-BDC1-40CA-B479-A533316362B0}"/>
                </a:ext>
              </a:extLst>
            </p:cNvPr>
            <p:cNvCxnSpPr/>
            <p:nvPr/>
          </p:nvCxnSpPr>
          <p:spPr>
            <a:xfrm flipV="1">
              <a:off x="3700357" y="449517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783DD1F-3A2D-4482-B28C-925FB4B3A107}"/>
                </a:ext>
              </a:extLst>
            </p:cNvPr>
            <p:cNvCxnSpPr/>
            <p:nvPr/>
          </p:nvCxnSpPr>
          <p:spPr>
            <a:xfrm flipV="1">
              <a:off x="3700695" y="4547304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429181-1057-4DBF-A333-87BEAA3801F2}"/>
                </a:ext>
              </a:extLst>
            </p:cNvPr>
            <p:cNvSpPr/>
            <p:nvPr/>
          </p:nvSpPr>
          <p:spPr>
            <a:xfrm>
              <a:off x="899534" y="4223337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3492A52-03AD-478F-8896-EA2EF808AD37}"/>
                </a:ext>
              </a:extLst>
            </p:cNvPr>
            <p:cNvSpPr/>
            <p:nvPr/>
          </p:nvSpPr>
          <p:spPr>
            <a:xfrm>
              <a:off x="3337338" y="4231508"/>
              <a:ext cx="368147" cy="3653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88" name="Freeform 442">
              <a:extLst>
                <a:ext uri="{FF2B5EF4-FFF2-40B4-BE49-F238E27FC236}">
                  <a16:creationId xmlns:a16="http://schemas.microsoft.com/office/drawing/2014/main" id="{BEFC2FA8-7D57-425A-A9EA-3907EFE001DF}"/>
                </a:ext>
              </a:extLst>
            </p:cNvPr>
            <p:cNvSpPr/>
            <p:nvPr/>
          </p:nvSpPr>
          <p:spPr>
            <a:xfrm>
              <a:off x="3389213" y="4486474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F43DF0E-AA43-4BCA-AB2F-2480C8F26418}"/>
                </a:ext>
              </a:extLst>
            </p:cNvPr>
            <p:cNvCxnSpPr/>
            <p:nvPr/>
          </p:nvCxnSpPr>
          <p:spPr>
            <a:xfrm>
              <a:off x="3583862" y="448647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C7FCE54-C39E-4F3B-A9E5-242A7A9FDCF1}"/>
                </a:ext>
              </a:extLst>
            </p:cNvPr>
            <p:cNvCxnSpPr/>
            <p:nvPr/>
          </p:nvCxnSpPr>
          <p:spPr>
            <a:xfrm>
              <a:off x="3529983" y="448647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5802050-9901-4E39-A489-CF93CC049B30}"/>
                </a:ext>
              </a:extLst>
            </p:cNvPr>
            <p:cNvSpPr/>
            <p:nvPr/>
          </p:nvSpPr>
          <p:spPr>
            <a:xfrm>
              <a:off x="1507652" y="4226564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41D93A-6645-40BD-A109-970BD7581975}"/>
                </a:ext>
              </a:extLst>
            </p:cNvPr>
            <p:cNvSpPr/>
            <p:nvPr/>
          </p:nvSpPr>
          <p:spPr>
            <a:xfrm>
              <a:off x="2117052" y="4231508"/>
              <a:ext cx="488071" cy="361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A57469-95BE-451A-BA57-A95DE61F05D8}"/>
                </a:ext>
              </a:extLst>
            </p:cNvPr>
            <p:cNvSpPr/>
            <p:nvPr/>
          </p:nvSpPr>
          <p:spPr>
            <a:xfrm>
              <a:off x="2730756" y="4235422"/>
              <a:ext cx="488071" cy="3614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4" name="Freeform 355">
              <a:extLst>
                <a:ext uri="{FF2B5EF4-FFF2-40B4-BE49-F238E27FC236}">
                  <a16:creationId xmlns:a16="http://schemas.microsoft.com/office/drawing/2014/main" id="{6B666677-B648-4260-A318-4565DAEAAC36}"/>
                </a:ext>
              </a:extLst>
            </p:cNvPr>
            <p:cNvSpPr/>
            <p:nvPr/>
          </p:nvSpPr>
          <p:spPr>
            <a:xfrm>
              <a:off x="3388888" y="4258685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2BE2BF7-AF6A-4D0D-887F-3B7F12542D19}"/>
                </a:ext>
              </a:extLst>
            </p:cNvPr>
            <p:cNvCxnSpPr/>
            <p:nvPr/>
          </p:nvCxnSpPr>
          <p:spPr>
            <a:xfrm>
              <a:off x="3583537" y="4258685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61F28BF-914E-41E1-9FE4-D68BA9244248}"/>
                </a:ext>
              </a:extLst>
            </p:cNvPr>
            <p:cNvCxnSpPr/>
            <p:nvPr/>
          </p:nvCxnSpPr>
          <p:spPr>
            <a:xfrm>
              <a:off x="3529658" y="4258685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reeform 352">
              <a:extLst>
                <a:ext uri="{FF2B5EF4-FFF2-40B4-BE49-F238E27FC236}">
                  <a16:creationId xmlns:a16="http://schemas.microsoft.com/office/drawing/2014/main" id="{9F93D1E9-8011-490C-8FA7-F519ACF078A9}"/>
                </a:ext>
              </a:extLst>
            </p:cNvPr>
            <p:cNvSpPr/>
            <p:nvPr/>
          </p:nvSpPr>
          <p:spPr>
            <a:xfrm>
              <a:off x="3389213" y="4375698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ADCA5E3-D09E-427E-8B28-298DA28FD34E}"/>
                </a:ext>
              </a:extLst>
            </p:cNvPr>
            <p:cNvCxnSpPr/>
            <p:nvPr/>
          </p:nvCxnSpPr>
          <p:spPr>
            <a:xfrm>
              <a:off x="3583862" y="4375698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E4D4A6B-1F61-4A5A-ADBF-1C920D6FE57A}"/>
                </a:ext>
              </a:extLst>
            </p:cNvPr>
            <p:cNvCxnSpPr/>
            <p:nvPr/>
          </p:nvCxnSpPr>
          <p:spPr>
            <a:xfrm>
              <a:off x="3529983" y="4375698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5E77C13-7FED-44A6-8804-81940D3A4C4A}"/>
                </a:ext>
              </a:extLst>
            </p:cNvPr>
            <p:cNvCxnSpPr/>
            <p:nvPr/>
          </p:nvCxnSpPr>
          <p:spPr>
            <a:xfrm flipV="1">
              <a:off x="306114" y="427837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A9A5185-5F81-4987-9423-19B64014B584}"/>
                </a:ext>
              </a:extLst>
            </p:cNvPr>
            <p:cNvCxnSpPr/>
            <p:nvPr/>
          </p:nvCxnSpPr>
          <p:spPr>
            <a:xfrm flipV="1">
              <a:off x="304984" y="4328300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114305-1572-4D60-9071-FDA2F01B499B}"/>
                </a:ext>
              </a:extLst>
            </p:cNvPr>
            <p:cNvCxnSpPr/>
            <p:nvPr/>
          </p:nvCxnSpPr>
          <p:spPr>
            <a:xfrm flipV="1">
              <a:off x="306114" y="438125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A6D3F3B-9822-420C-A8F6-219EF598AE7C}"/>
                </a:ext>
              </a:extLst>
            </p:cNvPr>
            <p:cNvCxnSpPr/>
            <p:nvPr/>
          </p:nvCxnSpPr>
          <p:spPr>
            <a:xfrm flipV="1">
              <a:off x="306114" y="443173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318544E-2EC8-41C9-A740-E119E5F1EE55}"/>
                </a:ext>
              </a:extLst>
            </p:cNvPr>
            <p:cNvCxnSpPr/>
            <p:nvPr/>
          </p:nvCxnSpPr>
          <p:spPr>
            <a:xfrm flipV="1">
              <a:off x="306114" y="448420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535B41D-D2B7-4FAA-B821-78F43E093CAC}"/>
                </a:ext>
              </a:extLst>
            </p:cNvPr>
            <p:cNvCxnSpPr/>
            <p:nvPr/>
          </p:nvCxnSpPr>
          <p:spPr>
            <a:xfrm flipV="1">
              <a:off x="306452" y="453632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723D6B4-B8A9-475A-AB86-DA70959683DF}"/>
                </a:ext>
              </a:extLst>
            </p:cNvPr>
            <p:cNvSpPr/>
            <p:nvPr/>
          </p:nvSpPr>
          <p:spPr>
            <a:xfrm>
              <a:off x="944688" y="4250503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D4FE88A-268C-424D-A16D-7A69DB63D35B}"/>
                </a:ext>
              </a:extLst>
            </p:cNvPr>
            <p:cNvSpPr/>
            <p:nvPr/>
          </p:nvSpPr>
          <p:spPr>
            <a:xfrm>
              <a:off x="944688" y="436104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B5377D8-3114-4D93-B91B-32466AEF1ADE}"/>
                </a:ext>
              </a:extLst>
            </p:cNvPr>
            <p:cNvSpPr/>
            <p:nvPr/>
          </p:nvSpPr>
          <p:spPr>
            <a:xfrm>
              <a:off x="944688" y="447233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09" name="Trapezoid 108">
              <a:extLst>
                <a:ext uri="{FF2B5EF4-FFF2-40B4-BE49-F238E27FC236}">
                  <a16:creationId xmlns:a16="http://schemas.microsoft.com/office/drawing/2014/main" id="{39140886-5DC2-4212-BBFD-AAA466EBDCE4}"/>
                </a:ext>
              </a:extLst>
            </p:cNvPr>
            <p:cNvSpPr/>
            <p:nvPr/>
          </p:nvSpPr>
          <p:spPr>
            <a:xfrm rot="5400000">
              <a:off x="1235349" y="4237613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2ACCEF6A-36D6-4937-896D-8CEE82C50A97}"/>
                </a:ext>
              </a:extLst>
            </p:cNvPr>
            <p:cNvSpPr/>
            <p:nvPr/>
          </p:nvSpPr>
          <p:spPr>
            <a:xfrm rot="5400000">
              <a:off x="1237386" y="434815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1A1915CC-CE1D-4890-8DCC-B89401156DDA}"/>
                </a:ext>
              </a:extLst>
            </p:cNvPr>
            <p:cNvSpPr/>
            <p:nvPr/>
          </p:nvSpPr>
          <p:spPr>
            <a:xfrm rot="5400000">
              <a:off x="1237386" y="445944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EBFBEDF-45B1-45F9-B3AF-16D426F9F63E}"/>
                </a:ext>
              </a:extLst>
            </p:cNvPr>
            <p:cNvSpPr/>
            <p:nvPr/>
          </p:nvSpPr>
          <p:spPr>
            <a:xfrm>
              <a:off x="1545511" y="424778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C316DCB-6B17-4FEC-A7FD-A2FEA1621A52}"/>
                </a:ext>
              </a:extLst>
            </p:cNvPr>
            <p:cNvSpPr/>
            <p:nvPr/>
          </p:nvSpPr>
          <p:spPr>
            <a:xfrm>
              <a:off x="1545511" y="435832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7481A2D-C1AB-4659-A087-A787AC626C05}"/>
                </a:ext>
              </a:extLst>
            </p:cNvPr>
            <p:cNvSpPr/>
            <p:nvPr/>
          </p:nvSpPr>
          <p:spPr>
            <a:xfrm>
              <a:off x="1545511" y="446962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5" name="Trapezoid 114">
              <a:extLst>
                <a:ext uri="{FF2B5EF4-FFF2-40B4-BE49-F238E27FC236}">
                  <a16:creationId xmlns:a16="http://schemas.microsoft.com/office/drawing/2014/main" id="{34EC7970-7A2C-4F02-A183-B1805F244CD2}"/>
                </a:ext>
              </a:extLst>
            </p:cNvPr>
            <p:cNvSpPr/>
            <p:nvPr/>
          </p:nvSpPr>
          <p:spPr>
            <a:xfrm rot="5400000">
              <a:off x="1836173" y="423489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E2DF4DC5-F0FF-4C47-90A6-3281EF96498D}"/>
                </a:ext>
              </a:extLst>
            </p:cNvPr>
            <p:cNvSpPr/>
            <p:nvPr/>
          </p:nvSpPr>
          <p:spPr>
            <a:xfrm rot="5400000">
              <a:off x="1838210" y="434543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291C757A-E1C6-4DEF-B9D9-8A6C27542763}"/>
                </a:ext>
              </a:extLst>
            </p:cNvPr>
            <p:cNvSpPr/>
            <p:nvPr/>
          </p:nvSpPr>
          <p:spPr>
            <a:xfrm rot="5400000">
              <a:off x="1838210" y="445673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9EA6C1E-FD07-49F4-8543-447AE5370C56}"/>
                </a:ext>
              </a:extLst>
            </p:cNvPr>
            <p:cNvSpPr/>
            <p:nvPr/>
          </p:nvSpPr>
          <p:spPr>
            <a:xfrm>
              <a:off x="2161291" y="425548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A81D1DD-D9C6-42D3-B5CA-23D332D2A8C1}"/>
                </a:ext>
              </a:extLst>
            </p:cNvPr>
            <p:cNvSpPr/>
            <p:nvPr/>
          </p:nvSpPr>
          <p:spPr>
            <a:xfrm>
              <a:off x="2161291" y="4366019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53EC18C-FE9D-4CB6-B03A-6B7E0512BADB}"/>
                </a:ext>
              </a:extLst>
            </p:cNvPr>
            <p:cNvSpPr/>
            <p:nvPr/>
          </p:nvSpPr>
          <p:spPr>
            <a:xfrm>
              <a:off x="2161291" y="4477315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1" name="Trapezoid 120">
              <a:extLst>
                <a:ext uri="{FF2B5EF4-FFF2-40B4-BE49-F238E27FC236}">
                  <a16:creationId xmlns:a16="http://schemas.microsoft.com/office/drawing/2014/main" id="{65DB3111-A9AD-49ED-B545-2212C6416A8A}"/>
                </a:ext>
              </a:extLst>
            </p:cNvPr>
            <p:cNvSpPr/>
            <p:nvPr/>
          </p:nvSpPr>
          <p:spPr>
            <a:xfrm rot="5400000">
              <a:off x="2451952" y="424259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2" name="Trapezoid 121">
              <a:extLst>
                <a:ext uri="{FF2B5EF4-FFF2-40B4-BE49-F238E27FC236}">
                  <a16:creationId xmlns:a16="http://schemas.microsoft.com/office/drawing/2014/main" id="{A035E236-0709-45DA-A243-968A6F8631E1}"/>
                </a:ext>
              </a:extLst>
            </p:cNvPr>
            <p:cNvSpPr/>
            <p:nvPr/>
          </p:nvSpPr>
          <p:spPr>
            <a:xfrm rot="5400000">
              <a:off x="2453990" y="4353128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3" name="Trapezoid 122">
              <a:extLst>
                <a:ext uri="{FF2B5EF4-FFF2-40B4-BE49-F238E27FC236}">
                  <a16:creationId xmlns:a16="http://schemas.microsoft.com/office/drawing/2014/main" id="{A6F3163B-8B03-45D8-81C1-37D0D1790098}"/>
                </a:ext>
              </a:extLst>
            </p:cNvPr>
            <p:cNvSpPr/>
            <p:nvPr/>
          </p:nvSpPr>
          <p:spPr>
            <a:xfrm rot="5400000">
              <a:off x="2453990" y="4464424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37FBABC-09BE-43DC-931F-3EB3EFD3DFFB}"/>
                </a:ext>
              </a:extLst>
            </p:cNvPr>
            <p:cNvSpPr/>
            <p:nvPr/>
          </p:nvSpPr>
          <p:spPr>
            <a:xfrm>
              <a:off x="2775858" y="4260299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B48482B-CCDC-4616-A0BC-859C1C38D6E6}"/>
                </a:ext>
              </a:extLst>
            </p:cNvPr>
            <p:cNvSpPr/>
            <p:nvPr/>
          </p:nvSpPr>
          <p:spPr>
            <a:xfrm>
              <a:off x="2775858" y="437083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7F7DE22-DE3D-42E7-8B23-FEE5A23E3479}"/>
                </a:ext>
              </a:extLst>
            </p:cNvPr>
            <p:cNvSpPr/>
            <p:nvPr/>
          </p:nvSpPr>
          <p:spPr>
            <a:xfrm>
              <a:off x="2775858" y="448213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7" name="Trapezoid 126">
              <a:extLst>
                <a:ext uri="{FF2B5EF4-FFF2-40B4-BE49-F238E27FC236}">
                  <a16:creationId xmlns:a16="http://schemas.microsoft.com/office/drawing/2014/main" id="{00604595-26BB-47DE-A5B7-0475AC2657D7}"/>
                </a:ext>
              </a:extLst>
            </p:cNvPr>
            <p:cNvSpPr/>
            <p:nvPr/>
          </p:nvSpPr>
          <p:spPr>
            <a:xfrm rot="5400000">
              <a:off x="3066519" y="4247408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8" name="Trapezoid 127">
              <a:extLst>
                <a:ext uri="{FF2B5EF4-FFF2-40B4-BE49-F238E27FC236}">
                  <a16:creationId xmlns:a16="http://schemas.microsoft.com/office/drawing/2014/main" id="{17F19790-54FC-468A-BA46-1A0B64CA25C1}"/>
                </a:ext>
              </a:extLst>
            </p:cNvPr>
            <p:cNvSpPr/>
            <p:nvPr/>
          </p:nvSpPr>
          <p:spPr>
            <a:xfrm rot="5400000">
              <a:off x="3068557" y="435794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29" name="Trapezoid 128">
              <a:extLst>
                <a:ext uri="{FF2B5EF4-FFF2-40B4-BE49-F238E27FC236}">
                  <a16:creationId xmlns:a16="http://schemas.microsoft.com/office/drawing/2014/main" id="{D1761F9F-045B-449F-A15F-5396B36991DA}"/>
                </a:ext>
              </a:extLst>
            </p:cNvPr>
            <p:cNvSpPr/>
            <p:nvPr/>
          </p:nvSpPr>
          <p:spPr>
            <a:xfrm rot="5400000">
              <a:off x="3068557" y="4469242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79A75F7-DC8F-4126-9FA6-BD1E7097CD6E}"/>
                </a:ext>
              </a:extLst>
            </p:cNvPr>
            <p:cNvCxnSpPr>
              <a:cxnSpLocks/>
              <a:stCxn id="135" idx="3"/>
              <a:endCxn id="86" idx="1"/>
            </p:cNvCxnSpPr>
            <p:nvPr/>
          </p:nvCxnSpPr>
          <p:spPr>
            <a:xfrm>
              <a:off x="768915" y="4404176"/>
              <a:ext cx="130619" cy="2430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B658958-0E54-4E72-9540-0E6A8B8DE100}"/>
                </a:ext>
              </a:extLst>
            </p:cNvPr>
            <p:cNvCxnSpPr>
              <a:cxnSpLocks/>
              <a:stCxn id="91" idx="3"/>
              <a:endCxn id="92" idx="1"/>
            </p:cNvCxnSpPr>
            <p:nvPr/>
          </p:nvCxnSpPr>
          <p:spPr>
            <a:xfrm>
              <a:off x="1995723" y="4409833"/>
              <a:ext cx="121328" cy="2472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883E2BC-12BE-4928-9A6F-A9BBED4F9CD4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2605123" y="4412305"/>
              <a:ext cx="125633" cy="3839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727A62B-8180-4B48-8597-AF776582EA04}"/>
                </a:ext>
              </a:extLst>
            </p:cNvPr>
            <p:cNvCxnSpPr>
              <a:cxnSpLocks/>
              <a:stCxn id="93" idx="3"/>
              <a:endCxn id="87" idx="1"/>
            </p:cNvCxnSpPr>
            <p:nvPr/>
          </p:nvCxnSpPr>
          <p:spPr>
            <a:xfrm flipV="1">
              <a:off x="3218826" y="4414186"/>
              <a:ext cx="118512" cy="195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67C71C0-9681-43DA-8935-4F81E865F271}"/>
                </a:ext>
              </a:extLst>
            </p:cNvPr>
            <p:cNvCxnSpPr>
              <a:cxnSpLocks/>
              <a:stCxn id="86" idx="3"/>
              <a:endCxn id="91" idx="1"/>
            </p:cNvCxnSpPr>
            <p:nvPr/>
          </p:nvCxnSpPr>
          <p:spPr>
            <a:xfrm>
              <a:off x="1387605" y="4406606"/>
              <a:ext cx="120047" cy="322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F621A4-48BA-43B7-9F8A-9975AC5EE613}"/>
                </a:ext>
              </a:extLst>
            </p:cNvPr>
            <p:cNvSpPr/>
            <p:nvPr/>
          </p:nvSpPr>
          <p:spPr>
            <a:xfrm>
              <a:off x="469257" y="4218478"/>
              <a:ext cx="299658" cy="3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B4FF77E-5923-450F-99E0-FE08A3261518}"/>
                </a:ext>
              </a:extLst>
            </p:cNvPr>
            <p:cNvSpPr/>
            <p:nvPr/>
          </p:nvSpPr>
          <p:spPr>
            <a:xfrm>
              <a:off x="499894" y="4268153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C5B544B-C6CA-4C89-9E49-65E621C8241F}"/>
                </a:ext>
              </a:extLst>
            </p:cNvPr>
            <p:cNvSpPr/>
            <p:nvPr/>
          </p:nvSpPr>
          <p:spPr>
            <a:xfrm>
              <a:off x="525161" y="4464622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1A2F8BC-A579-4B85-9691-B14030C2CF02}"/>
                </a:ext>
              </a:extLst>
            </p:cNvPr>
            <p:cNvSpPr/>
            <p:nvPr/>
          </p:nvSpPr>
          <p:spPr>
            <a:xfrm>
              <a:off x="617382" y="4307312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2C55FC4-68DA-4AF6-8BFB-6C0DCB4D6874}"/>
                </a:ext>
              </a:extLst>
            </p:cNvPr>
            <p:cNvSpPr/>
            <p:nvPr/>
          </p:nvSpPr>
          <p:spPr>
            <a:xfrm>
              <a:off x="605130" y="4476940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140" name="Curved Connector 177">
              <a:extLst>
                <a:ext uri="{FF2B5EF4-FFF2-40B4-BE49-F238E27FC236}">
                  <a16:creationId xmlns:a16="http://schemas.microsoft.com/office/drawing/2014/main" id="{D21254C5-26E1-4FDD-A7EF-D009B171234A}"/>
                </a:ext>
              </a:extLst>
            </p:cNvPr>
            <p:cNvCxnSpPr>
              <a:cxnSpLocks/>
              <a:stCxn id="136" idx="7"/>
              <a:endCxn id="138" idx="0"/>
            </p:cNvCxnSpPr>
            <p:nvPr/>
          </p:nvCxnSpPr>
          <p:spPr>
            <a:xfrm rot="16200000" flipH="1">
              <a:off x="587182" y="4245125"/>
              <a:ext cx="29506" cy="94869"/>
            </a:xfrm>
            <a:prstGeom prst="curvedConnector3">
              <a:avLst>
                <a:gd name="adj1" fmla="val -63023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178">
              <a:extLst>
                <a:ext uri="{FF2B5EF4-FFF2-40B4-BE49-F238E27FC236}">
                  <a16:creationId xmlns:a16="http://schemas.microsoft.com/office/drawing/2014/main" id="{DEC1E1FD-97F2-474F-960D-DF11BFFF2425}"/>
                </a:ext>
              </a:extLst>
            </p:cNvPr>
            <p:cNvCxnSpPr>
              <a:cxnSpLocks/>
              <a:stCxn id="136" idx="4"/>
              <a:endCxn id="139" idx="0"/>
            </p:cNvCxnSpPr>
            <p:nvPr/>
          </p:nvCxnSpPr>
          <p:spPr>
            <a:xfrm rot="16200000" flipH="1">
              <a:off x="513064" y="4352886"/>
              <a:ext cx="142872" cy="105236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urved Connector 179">
              <a:extLst>
                <a:ext uri="{FF2B5EF4-FFF2-40B4-BE49-F238E27FC236}">
                  <a16:creationId xmlns:a16="http://schemas.microsoft.com/office/drawing/2014/main" id="{5BCC2AAF-EF04-434C-A8F1-8ABE6EC47D03}"/>
                </a:ext>
              </a:extLst>
            </p:cNvPr>
            <p:cNvCxnSpPr>
              <a:cxnSpLocks/>
              <a:stCxn id="138" idx="6"/>
              <a:endCxn id="138" idx="5"/>
            </p:cNvCxnSpPr>
            <p:nvPr/>
          </p:nvCxnSpPr>
          <p:spPr>
            <a:xfrm flipH="1">
              <a:off x="671988" y="4340269"/>
              <a:ext cx="9369" cy="23304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urved Connector 180">
              <a:extLst>
                <a:ext uri="{FF2B5EF4-FFF2-40B4-BE49-F238E27FC236}">
                  <a16:creationId xmlns:a16="http://schemas.microsoft.com/office/drawing/2014/main" id="{7A88DF3E-9F07-486C-A0E3-05129D25FED3}"/>
                </a:ext>
              </a:extLst>
            </p:cNvPr>
            <p:cNvCxnSpPr>
              <a:cxnSpLocks/>
              <a:stCxn id="138" idx="3"/>
              <a:endCxn id="137" idx="1"/>
            </p:cNvCxnSpPr>
            <p:nvPr/>
          </p:nvCxnSpPr>
          <p:spPr>
            <a:xfrm rot="5400000">
              <a:off x="525289" y="4372814"/>
              <a:ext cx="110702" cy="92221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0457E38-A755-4F9D-AFA1-C9C85FA5DC95}"/>
                </a:ext>
              </a:extLst>
            </p:cNvPr>
            <p:cNvCxnSpPr/>
            <p:nvPr/>
          </p:nvCxnSpPr>
          <p:spPr>
            <a:xfrm flipV="1">
              <a:off x="3700357" y="471165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DEA19E8-9E9D-4193-BC0C-51AE9873CF15}"/>
                </a:ext>
              </a:extLst>
            </p:cNvPr>
            <p:cNvCxnSpPr/>
            <p:nvPr/>
          </p:nvCxnSpPr>
          <p:spPr>
            <a:xfrm flipV="1">
              <a:off x="3699227" y="4761585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8CA3D30-F9C7-410D-9012-2062168183F4}"/>
                </a:ext>
              </a:extLst>
            </p:cNvPr>
            <p:cNvCxnSpPr/>
            <p:nvPr/>
          </p:nvCxnSpPr>
          <p:spPr>
            <a:xfrm flipV="1">
              <a:off x="3700357" y="481453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B871999-132E-4D7A-962F-E959784A6260}"/>
                </a:ext>
              </a:extLst>
            </p:cNvPr>
            <p:cNvCxnSpPr/>
            <p:nvPr/>
          </p:nvCxnSpPr>
          <p:spPr>
            <a:xfrm flipV="1">
              <a:off x="3700357" y="486502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C6DA5AF-1CEA-431D-9BA1-B99F153186E3}"/>
                </a:ext>
              </a:extLst>
            </p:cNvPr>
            <p:cNvCxnSpPr/>
            <p:nvPr/>
          </p:nvCxnSpPr>
          <p:spPr>
            <a:xfrm flipV="1">
              <a:off x="3700357" y="4917487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B1C3308-C47D-414E-B9B3-99E550C97BB3}"/>
                </a:ext>
              </a:extLst>
            </p:cNvPr>
            <p:cNvCxnSpPr/>
            <p:nvPr/>
          </p:nvCxnSpPr>
          <p:spPr>
            <a:xfrm flipV="1">
              <a:off x="3700695" y="496961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600CD80-7AD0-4973-9E5A-86403873767D}"/>
                </a:ext>
              </a:extLst>
            </p:cNvPr>
            <p:cNvSpPr/>
            <p:nvPr/>
          </p:nvSpPr>
          <p:spPr>
            <a:xfrm>
              <a:off x="899534" y="4645646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437BE54-5744-4DCC-9F2A-7979E49140C7}"/>
                </a:ext>
              </a:extLst>
            </p:cNvPr>
            <p:cNvSpPr/>
            <p:nvPr/>
          </p:nvSpPr>
          <p:spPr>
            <a:xfrm>
              <a:off x="3337338" y="4653817"/>
              <a:ext cx="368147" cy="3653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52" name="Freeform 442">
              <a:extLst>
                <a:ext uri="{FF2B5EF4-FFF2-40B4-BE49-F238E27FC236}">
                  <a16:creationId xmlns:a16="http://schemas.microsoft.com/office/drawing/2014/main" id="{55111942-7290-49C7-855E-8F8173DD6D3F}"/>
                </a:ext>
              </a:extLst>
            </p:cNvPr>
            <p:cNvSpPr/>
            <p:nvPr/>
          </p:nvSpPr>
          <p:spPr>
            <a:xfrm>
              <a:off x="3389213" y="4908783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1A27348-CEF9-4FDD-B2BD-C455080D8568}"/>
                </a:ext>
              </a:extLst>
            </p:cNvPr>
            <p:cNvCxnSpPr/>
            <p:nvPr/>
          </p:nvCxnSpPr>
          <p:spPr>
            <a:xfrm>
              <a:off x="3583862" y="490878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FA59D46-4BED-403E-8A1E-B2E471B3936C}"/>
                </a:ext>
              </a:extLst>
            </p:cNvPr>
            <p:cNvCxnSpPr/>
            <p:nvPr/>
          </p:nvCxnSpPr>
          <p:spPr>
            <a:xfrm>
              <a:off x="3529983" y="490878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9629654-750F-4CB3-BD42-456A25723CA2}"/>
                </a:ext>
              </a:extLst>
            </p:cNvPr>
            <p:cNvSpPr/>
            <p:nvPr/>
          </p:nvSpPr>
          <p:spPr>
            <a:xfrm>
              <a:off x="1507652" y="4648873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5379D5-D95B-4B72-A152-143F0C35007F}"/>
                </a:ext>
              </a:extLst>
            </p:cNvPr>
            <p:cNvSpPr/>
            <p:nvPr/>
          </p:nvSpPr>
          <p:spPr>
            <a:xfrm>
              <a:off x="2117052" y="4653817"/>
              <a:ext cx="488071" cy="361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E409199-9721-43EC-B128-75344EF7133F}"/>
                </a:ext>
              </a:extLst>
            </p:cNvPr>
            <p:cNvSpPr/>
            <p:nvPr/>
          </p:nvSpPr>
          <p:spPr>
            <a:xfrm>
              <a:off x="2730756" y="4657731"/>
              <a:ext cx="488071" cy="3614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8" name="Freeform 355">
              <a:extLst>
                <a:ext uri="{FF2B5EF4-FFF2-40B4-BE49-F238E27FC236}">
                  <a16:creationId xmlns:a16="http://schemas.microsoft.com/office/drawing/2014/main" id="{318CC9C2-7CF5-4F60-9EEC-3ED59BA379E5}"/>
                </a:ext>
              </a:extLst>
            </p:cNvPr>
            <p:cNvSpPr/>
            <p:nvPr/>
          </p:nvSpPr>
          <p:spPr>
            <a:xfrm>
              <a:off x="3388888" y="4680994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4F35550-9F97-4D1E-8D18-D38C75761709}"/>
                </a:ext>
              </a:extLst>
            </p:cNvPr>
            <p:cNvCxnSpPr/>
            <p:nvPr/>
          </p:nvCxnSpPr>
          <p:spPr>
            <a:xfrm>
              <a:off x="3583537" y="468099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4CA31D6-58BB-4BE3-89D6-F1647FB68EA9}"/>
                </a:ext>
              </a:extLst>
            </p:cNvPr>
            <p:cNvCxnSpPr/>
            <p:nvPr/>
          </p:nvCxnSpPr>
          <p:spPr>
            <a:xfrm>
              <a:off x="3529658" y="4680994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Freeform 352">
              <a:extLst>
                <a:ext uri="{FF2B5EF4-FFF2-40B4-BE49-F238E27FC236}">
                  <a16:creationId xmlns:a16="http://schemas.microsoft.com/office/drawing/2014/main" id="{8119DD80-4C90-4A48-90B8-A63474EE66AB}"/>
                </a:ext>
              </a:extLst>
            </p:cNvPr>
            <p:cNvSpPr/>
            <p:nvPr/>
          </p:nvSpPr>
          <p:spPr>
            <a:xfrm>
              <a:off x="3389213" y="4798007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0F4E16A-D162-4829-A3E7-FEFBE3391727}"/>
                </a:ext>
              </a:extLst>
            </p:cNvPr>
            <p:cNvCxnSpPr/>
            <p:nvPr/>
          </p:nvCxnSpPr>
          <p:spPr>
            <a:xfrm>
              <a:off x="3583862" y="4798007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29E1F40-1A36-41A8-8ED7-B0BE17861CD9}"/>
                </a:ext>
              </a:extLst>
            </p:cNvPr>
            <p:cNvCxnSpPr/>
            <p:nvPr/>
          </p:nvCxnSpPr>
          <p:spPr>
            <a:xfrm>
              <a:off x="3529983" y="4798007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DFB9B88-1783-4A31-A5D8-E82E4756734F}"/>
                </a:ext>
              </a:extLst>
            </p:cNvPr>
            <p:cNvCxnSpPr/>
            <p:nvPr/>
          </p:nvCxnSpPr>
          <p:spPr>
            <a:xfrm flipV="1">
              <a:off x="306114" y="470068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D9C0AA6-8C10-4DFD-98DD-6AC7FE17A43C}"/>
                </a:ext>
              </a:extLst>
            </p:cNvPr>
            <p:cNvCxnSpPr/>
            <p:nvPr/>
          </p:nvCxnSpPr>
          <p:spPr>
            <a:xfrm flipV="1">
              <a:off x="304984" y="475060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AEEE64C-FE99-478A-A33F-8A4F4208594B}"/>
                </a:ext>
              </a:extLst>
            </p:cNvPr>
            <p:cNvCxnSpPr/>
            <p:nvPr/>
          </p:nvCxnSpPr>
          <p:spPr>
            <a:xfrm flipV="1">
              <a:off x="306114" y="480356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7373CE33-B6FA-44BF-831C-FB09CD39A1EE}"/>
                </a:ext>
              </a:extLst>
            </p:cNvPr>
            <p:cNvCxnSpPr/>
            <p:nvPr/>
          </p:nvCxnSpPr>
          <p:spPr>
            <a:xfrm flipV="1">
              <a:off x="306114" y="485404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1A7BA799-3AA2-45AD-97DD-48721F9C5C45}"/>
                </a:ext>
              </a:extLst>
            </p:cNvPr>
            <p:cNvCxnSpPr/>
            <p:nvPr/>
          </p:nvCxnSpPr>
          <p:spPr>
            <a:xfrm flipV="1">
              <a:off x="306114" y="4906512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3F89D121-18E4-46F6-8B9C-43382237739D}"/>
                </a:ext>
              </a:extLst>
            </p:cNvPr>
            <p:cNvCxnSpPr/>
            <p:nvPr/>
          </p:nvCxnSpPr>
          <p:spPr>
            <a:xfrm flipV="1">
              <a:off x="306452" y="495863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CCE6A67-E959-4CF6-88D7-6E47DD63893F}"/>
                </a:ext>
              </a:extLst>
            </p:cNvPr>
            <p:cNvSpPr/>
            <p:nvPr/>
          </p:nvSpPr>
          <p:spPr>
            <a:xfrm>
              <a:off x="944688" y="467281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5635CDB-DA45-402A-B28E-42D6B4FD10AA}"/>
                </a:ext>
              </a:extLst>
            </p:cNvPr>
            <p:cNvSpPr/>
            <p:nvPr/>
          </p:nvSpPr>
          <p:spPr>
            <a:xfrm>
              <a:off x="944688" y="4783350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57E7A62-DF6D-4B7C-8073-D8C2F0D49F8C}"/>
                </a:ext>
              </a:extLst>
            </p:cNvPr>
            <p:cNvSpPr/>
            <p:nvPr/>
          </p:nvSpPr>
          <p:spPr>
            <a:xfrm>
              <a:off x="944688" y="489464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3" name="Trapezoid 172">
              <a:extLst>
                <a:ext uri="{FF2B5EF4-FFF2-40B4-BE49-F238E27FC236}">
                  <a16:creationId xmlns:a16="http://schemas.microsoft.com/office/drawing/2014/main" id="{2DACA8E4-BB9E-4645-98BD-4453B6D7EA83}"/>
                </a:ext>
              </a:extLst>
            </p:cNvPr>
            <p:cNvSpPr/>
            <p:nvPr/>
          </p:nvSpPr>
          <p:spPr>
            <a:xfrm rot="5400000">
              <a:off x="1235349" y="4659922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2E5C69B1-BD7E-4630-B422-7EF5AFDA0E28}"/>
                </a:ext>
              </a:extLst>
            </p:cNvPr>
            <p:cNvSpPr/>
            <p:nvPr/>
          </p:nvSpPr>
          <p:spPr>
            <a:xfrm rot="5400000">
              <a:off x="1237386" y="477046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D3425156-11E9-4512-B79F-E79C2FBEFC57}"/>
                </a:ext>
              </a:extLst>
            </p:cNvPr>
            <p:cNvSpPr/>
            <p:nvPr/>
          </p:nvSpPr>
          <p:spPr>
            <a:xfrm rot="5400000">
              <a:off x="1237386" y="488175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5040C3B-16D4-44E9-8E94-F1F35E3B424E}"/>
                </a:ext>
              </a:extLst>
            </p:cNvPr>
            <p:cNvSpPr/>
            <p:nvPr/>
          </p:nvSpPr>
          <p:spPr>
            <a:xfrm>
              <a:off x="1545511" y="467009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B4A7B8F-EC41-4AED-80A7-EA179988F093}"/>
                </a:ext>
              </a:extLst>
            </p:cNvPr>
            <p:cNvSpPr/>
            <p:nvPr/>
          </p:nvSpPr>
          <p:spPr>
            <a:xfrm>
              <a:off x="1545511" y="4780635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E9AB957-F1C5-4CE8-96A1-4D8FF28A2314}"/>
                </a:ext>
              </a:extLst>
            </p:cNvPr>
            <p:cNvSpPr/>
            <p:nvPr/>
          </p:nvSpPr>
          <p:spPr>
            <a:xfrm>
              <a:off x="1545511" y="489193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79" name="Trapezoid 178">
              <a:extLst>
                <a:ext uri="{FF2B5EF4-FFF2-40B4-BE49-F238E27FC236}">
                  <a16:creationId xmlns:a16="http://schemas.microsoft.com/office/drawing/2014/main" id="{1A4F26A6-8918-4043-8B24-7B160D7DDA76}"/>
                </a:ext>
              </a:extLst>
            </p:cNvPr>
            <p:cNvSpPr/>
            <p:nvPr/>
          </p:nvSpPr>
          <p:spPr>
            <a:xfrm rot="5400000">
              <a:off x="1836173" y="465720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0" name="Trapezoid 179">
              <a:extLst>
                <a:ext uri="{FF2B5EF4-FFF2-40B4-BE49-F238E27FC236}">
                  <a16:creationId xmlns:a16="http://schemas.microsoft.com/office/drawing/2014/main" id="{8B1A6EAE-B9A9-446B-88F4-5CFC96A86CFC}"/>
                </a:ext>
              </a:extLst>
            </p:cNvPr>
            <p:cNvSpPr/>
            <p:nvPr/>
          </p:nvSpPr>
          <p:spPr>
            <a:xfrm rot="5400000">
              <a:off x="1838210" y="4767744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1" name="Trapezoid 180">
              <a:extLst>
                <a:ext uri="{FF2B5EF4-FFF2-40B4-BE49-F238E27FC236}">
                  <a16:creationId xmlns:a16="http://schemas.microsoft.com/office/drawing/2014/main" id="{DF4B4EDD-8137-40A9-8334-A545C9FEAE37}"/>
                </a:ext>
              </a:extLst>
            </p:cNvPr>
            <p:cNvSpPr/>
            <p:nvPr/>
          </p:nvSpPr>
          <p:spPr>
            <a:xfrm rot="5400000">
              <a:off x="1838210" y="487904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F04896A-2F3E-4F65-86EA-2E6EDF544B4F}"/>
                </a:ext>
              </a:extLst>
            </p:cNvPr>
            <p:cNvSpPr/>
            <p:nvPr/>
          </p:nvSpPr>
          <p:spPr>
            <a:xfrm>
              <a:off x="2161291" y="4677790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907DA75-3928-4552-91BE-9D1489822D33}"/>
                </a:ext>
              </a:extLst>
            </p:cNvPr>
            <p:cNvSpPr/>
            <p:nvPr/>
          </p:nvSpPr>
          <p:spPr>
            <a:xfrm>
              <a:off x="2161291" y="478832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95C4DDC-4A0B-41E6-B43C-8ED7BA177AE7}"/>
                </a:ext>
              </a:extLst>
            </p:cNvPr>
            <p:cNvSpPr/>
            <p:nvPr/>
          </p:nvSpPr>
          <p:spPr>
            <a:xfrm>
              <a:off x="2161291" y="4899624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5" name="Trapezoid 184">
              <a:extLst>
                <a:ext uri="{FF2B5EF4-FFF2-40B4-BE49-F238E27FC236}">
                  <a16:creationId xmlns:a16="http://schemas.microsoft.com/office/drawing/2014/main" id="{C8504B50-462F-4401-AE5E-245FC12187ED}"/>
                </a:ext>
              </a:extLst>
            </p:cNvPr>
            <p:cNvSpPr/>
            <p:nvPr/>
          </p:nvSpPr>
          <p:spPr>
            <a:xfrm rot="5400000">
              <a:off x="2451952" y="4664899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4A773244-5060-4A6B-B70F-C1B5B050727D}"/>
                </a:ext>
              </a:extLst>
            </p:cNvPr>
            <p:cNvSpPr/>
            <p:nvPr/>
          </p:nvSpPr>
          <p:spPr>
            <a:xfrm rot="5400000">
              <a:off x="2453990" y="477543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D5974E30-136E-4CB6-B667-8DF708D1F26C}"/>
                </a:ext>
              </a:extLst>
            </p:cNvPr>
            <p:cNvSpPr/>
            <p:nvPr/>
          </p:nvSpPr>
          <p:spPr>
            <a:xfrm rot="5400000">
              <a:off x="2453990" y="4886733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819FE9B5-B2D5-4522-8E63-38FD6BAED244}"/>
                </a:ext>
              </a:extLst>
            </p:cNvPr>
            <p:cNvSpPr/>
            <p:nvPr/>
          </p:nvSpPr>
          <p:spPr>
            <a:xfrm>
              <a:off x="2775858" y="468260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C0D3BDE-40B4-4071-9AF3-D74BDE3D237B}"/>
                </a:ext>
              </a:extLst>
            </p:cNvPr>
            <p:cNvSpPr/>
            <p:nvPr/>
          </p:nvSpPr>
          <p:spPr>
            <a:xfrm>
              <a:off x="2775858" y="479314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EF43BF-59EA-491B-A23F-7D826F78344E}"/>
                </a:ext>
              </a:extLst>
            </p:cNvPr>
            <p:cNvSpPr/>
            <p:nvPr/>
          </p:nvSpPr>
          <p:spPr>
            <a:xfrm>
              <a:off x="2775858" y="490444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91" name="Trapezoid 190">
              <a:extLst>
                <a:ext uri="{FF2B5EF4-FFF2-40B4-BE49-F238E27FC236}">
                  <a16:creationId xmlns:a16="http://schemas.microsoft.com/office/drawing/2014/main" id="{B7FCE226-ADFB-45E8-AB50-CFBEF476D43F}"/>
                </a:ext>
              </a:extLst>
            </p:cNvPr>
            <p:cNvSpPr/>
            <p:nvPr/>
          </p:nvSpPr>
          <p:spPr>
            <a:xfrm rot="5400000">
              <a:off x="3066519" y="466971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92" name="Trapezoid 191">
              <a:extLst>
                <a:ext uri="{FF2B5EF4-FFF2-40B4-BE49-F238E27FC236}">
                  <a16:creationId xmlns:a16="http://schemas.microsoft.com/office/drawing/2014/main" id="{F94B00B1-11EF-48CF-8C22-1B765E497017}"/>
                </a:ext>
              </a:extLst>
            </p:cNvPr>
            <p:cNvSpPr/>
            <p:nvPr/>
          </p:nvSpPr>
          <p:spPr>
            <a:xfrm rot="5400000">
              <a:off x="3068557" y="478025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0AA70615-11C6-4BF4-B76C-E2E5C72506AD}"/>
                </a:ext>
              </a:extLst>
            </p:cNvPr>
            <p:cNvSpPr/>
            <p:nvPr/>
          </p:nvSpPr>
          <p:spPr>
            <a:xfrm rot="5400000">
              <a:off x="3068557" y="489155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241B13F-7FC6-4FB2-A831-BD47106ADACB}"/>
                </a:ext>
              </a:extLst>
            </p:cNvPr>
            <p:cNvCxnSpPr>
              <a:cxnSpLocks/>
              <a:stCxn id="199" idx="3"/>
              <a:endCxn id="150" idx="1"/>
            </p:cNvCxnSpPr>
            <p:nvPr/>
          </p:nvCxnSpPr>
          <p:spPr>
            <a:xfrm>
              <a:off x="768915" y="4826485"/>
              <a:ext cx="130619" cy="2430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1C92CAB0-64C3-430E-B85D-B318E0AFDF51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1995723" y="4832142"/>
              <a:ext cx="121328" cy="2472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0042DEB-1019-47F1-83BF-89CE07CF44E3}"/>
                </a:ext>
              </a:extLst>
            </p:cNvPr>
            <p:cNvCxnSpPr>
              <a:cxnSpLocks/>
              <a:stCxn id="156" idx="3"/>
              <a:endCxn id="157" idx="1"/>
            </p:cNvCxnSpPr>
            <p:nvPr/>
          </p:nvCxnSpPr>
          <p:spPr>
            <a:xfrm>
              <a:off x="2605123" y="4834614"/>
              <a:ext cx="125633" cy="3839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DF60A19-5047-4A49-AFB2-C47378E220FA}"/>
                </a:ext>
              </a:extLst>
            </p:cNvPr>
            <p:cNvCxnSpPr>
              <a:cxnSpLocks/>
              <a:stCxn id="157" idx="3"/>
              <a:endCxn id="151" idx="1"/>
            </p:cNvCxnSpPr>
            <p:nvPr/>
          </p:nvCxnSpPr>
          <p:spPr>
            <a:xfrm flipV="1">
              <a:off x="3218826" y="4836495"/>
              <a:ext cx="118512" cy="195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D6CB48D-F295-4E77-8783-3F3673671578}"/>
                </a:ext>
              </a:extLst>
            </p:cNvPr>
            <p:cNvCxnSpPr>
              <a:cxnSpLocks/>
              <a:stCxn id="150" idx="3"/>
              <a:endCxn id="155" idx="1"/>
            </p:cNvCxnSpPr>
            <p:nvPr/>
          </p:nvCxnSpPr>
          <p:spPr>
            <a:xfrm>
              <a:off x="1387605" y="4828915"/>
              <a:ext cx="120047" cy="322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43DBDB6-C68D-4B6F-B21C-622F468E22D5}"/>
                </a:ext>
              </a:extLst>
            </p:cNvPr>
            <p:cNvSpPr/>
            <p:nvPr/>
          </p:nvSpPr>
          <p:spPr>
            <a:xfrm>
              <a:off x="469257" y="4640787"/>
              <a:ext cx="299658" cy="3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00ACFE3-83B9-4848-879C-9CC8BF37816B}"/>
                </a:ext>
              </a:extLst>
            </p:cNvPr>
            <p:cNvSpPr/>
            <p:nvPr/>
          </p:nvSpPr>
          <p:spPr>
            <a:xfrm>
              <a:off x="499894" y="4690462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CD8590D-4C7C-414C-B4AA-6FD866F4B7A4}"/>
                </a:ext>
              </a:extLst>
            </p:cNvPr>
            <p:cNvSpPr/>
            <p:nvPr/>
          </p:nvSpPr>
          <p:spPr>
            <a:xfrm>
              <a:off x="525161" y="4886931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9F254AE-3D73-488D-9167-095592DCAEB7}"/>
                </a:ext>
              </a:extLst>
            </p:cNvPr>
            <p:cNvSpPr/>
            <p:nvPr/>
          </p:nvSpPr>
          <p:spPr>
            <a:xfrm>
              <a:off x="617382" y="4729621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5EA703D-26BE-48A4-AB65-690C5A18C13B}"/>
                </a:ext>
              </a:extLst>
            </p:cNvPr>
            <p:cNvSpPr/>
            <p:nvPr/>
          </p:nvSpPr>
          <p:spPr>
            <a:xfrm>
              <a:off x="605130" y="4899249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204" name="Curved Connector 177">
              <a:extLst>
                <a:ext uri="{FF2B5EF4-FFF2-40B4-BE49-F238E27FC236}">
                  <a16:creationId xmlns:a16="http://schemas.microsoft.com/office/drawing/2014/main" id="{C4939D92-3DC1-4D95-B4D9-DF3E9DB0AB9A}"/>
                </a:ext>
              </a:extLst>
            </p:cNvPr>
            <p:cNvCxnSpPr>
              <a:cxnSpLocks/>
              <a:stCxn id="200" idx="7"/>
              <a:endCxn id="202" idx="0"/>
            </p:cNvCxnSpPr>
            <p:nvPr/>
          </p:nvCxnSpPr>
          <p:spPr>
            <a:xfrm rot="16200000" flipH="1">
              <a:off x="587182" y="4667434"/>
              <a:ext cx="29506" cy="94869"/>
            </a:xfrm>
            <a:prstGeom prst="curvedConnector3">
              <a:avLst>
                <a:gd name="adj1" fmla="val -63023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urved Connector 178">
              <a:extLst>
                <a:ext uri="{FF2B5EF4-FFF2-40B4-BE49-F238E27FC236}">
                  <a16:creationId xmlns:a16="http://schemas.microsoft.com/office/drawing/2014/main" id="{43466B42-8F20-4CE9-BCF3-282A51344298}"/>
                </a:ext>
              </a:extLst>
            </p:cNvPr>
            <p:cNvCxnSpPr>
              <a:cxnSpLocks/>
              <a:stCxn id="200" idx="4"/>
              <a:endCxn id="203" idx="0"/>
            </p:cNvCxnSpPr>
            <p:nvPr/>
          </p:nvCxnSpPr>
          <p:spPr>
            <a:xfrm rot="16200000" flipH="1">
              <a:off x="513064" y="4775195"/>
              <a:ext cx="142872" cy="105236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urved Connector 179">
              <a:extLst>
                <a:ext uri="{FF2B5EF4-FFF2-40B4-BE49-F238E27FC236}">
                  <a16:creationId xmlns:a16="http://schemas.microsoft.com/office/drawing/2014/main" id="{60F427FF-FB8B-439D-B095-CCE5A5EEBDBB}"/>
                </a:ext>
              </a:extLst>
            </p:cNvPr>
            <p:cNvCxnSpPr>
              <a:cxnSpLocks/>
              <a:stCxn id="202" idx="6"/>
              <a:endCxn id="202" idx="5"/>
            </p:cNvCxnSpPr>
            <p:nvPr/>
          </p:nvCxnSpPr>
          <p:spPr>
            <a:xfrm flipH="1">
              <a:off x="671988" y="4762578"/>
              <a:ext cx="9369" cy="23304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urved Connector 180">
              <a:extLst>
                <a:ext uri="{FF2B5EF4-FFF2-40B4-BE49-F238E27FC236}">
                  <a16:creationId xmlns:a16="http://schemas.microsoft.com/office/drawing/2014/main" id="{DC306EDC-C4B8-4B8F-A4EF-52A4EC836EC0}"/>
                </a:ext>
              </a:extLst>
            </p:cNvPr>
            <p:cNvCxnSpPr>
              <a:cxnSpLocks/>
              <a:stCxn id="202" idx="3"/>
              <a:endCxn id="201" idx="1"/>
            </p:cNvCxnSpPr>
            <p:nvPr/>
          </p:nvCxnSpPr>
          <p:spPr>
            <a:xfrm rot="5400000">
              <a:off x="525289" y="4795123"/>
              <a:ext cx="110702" cy="92221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234992F-39F8-43DE-A9C2-D1DDDDDA3DBE}"/>
                </a:ext>
              </a:extLst>
            </p:cNvPr>
            <p:cNvCxnSpPr/>
            <p:nvPr/>
          </p:nvCxnSpPr>
          <p:spPr>
            <a:xfrm flipV="1">
              <a:off x="3698889" y="512737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56DAFEF-79CA-42EE-B682-2D471187DEEA}"/>
                </a:ext>
              </a:extLst>
            </p:cNvPr>
            <p:cNvCxnSpPr/>
            <p:nvPr/>
          </p:nvCxnSpPr>
          <p:spPr>
            <a:xfrm flipV="1">
              <a:off x="3697759" y="5177301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6E5159E-3393-4AD1-9A8C-B53E4106054D}"/>
                </a:ext>
              </a:extLst>
            </p:cNvPr>
            <p:cNvCxnSpPr/>
            <p:nvPr/>
          </p:nvCxnSpPr>
          <p:spPr>
            <a:xfrm flipV="1">
              <a:off x="3698889" y="523025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B30EA18-D2A8-41CF-84CA-065A6D76044A}"/>
                </a:ext>
              </a:extLst>
            </p:cNvPr>
            <p:cNvCxnSpPr/>
            <p:nvPr/>
          </p:nvCxnSpPr>
          <p:spPr>
            <a:xfrm flipV="1">
              <a:off x="3698889" y="528073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0808588-66F9-4FEE-8A96-5B01B5DD98D3}"/>
                </a:ext>
              </a:extLst>
            </p:cNvPr>
            <p:cNvCxnSpPr/>
            <p:nvPr/>
          </p:nvCxnSpPr>
          <p:spPr>
            <a:xfrm flipV="1">
              <a:off x="3698889" y="5333203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13EBF5EE-8AFB-4185-9A82-09362319142F}"/>
                </a:ext>
              </a:extLst>
            </p:cNvPr>
            <p:cNvCxnSpPr/>
            <p:nvPr/>
          </p:nvCxnSpPr>
          <p:spPr>
            <a:xfrm flipV="1">
              <a:off x="3699227" y="5385329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DA321C0-1B70-49EE-BD18-09700A34D407}"/>
                </a:ext>
              </a:extLst>
            </p:cNvPr>
            <p:cNvSpPr/>
            <p:nvPr/>
          </p:nvSpPr>
          <p:spPr>
            <a:xfrm>
              <a:off x="898066" y="5061362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41A685E-619A-45C5-8D3E-8C6247EF16FB}"/>
                </a:ext>
              </a:extLst>
            </p:cNvPr>
            <p:cNvSpPr/>
            <p:nvPr/>
          </p:nvSpPr>
          <p:spPr>
            <a:xfrm>
              <a:off x="3335870" y="5069533"/>
              <a:ext cx="368147" cy="3653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16" name="Freeform 442">
              <a:extLst>
                <a:ext uri="{FF2B5EF4-FFF2-40B4-BE49-F238E27FC236}">
                  <a16:creationId xmlns:a16="http://schemas.microsoft.com/office/drawing/2014/main" id="{807E782B-142A-4ACB-B759-EA8D938F1221}"/>
                </a:ext>
              </a:extLst>
            </p:cNvPr>
            <p:cNvSpPr/>
            <p:nvPr/>
          </p:nvSpPr>
          <p:spPr>
            <a:xfrm>
              <a:off x="3387745" y="5324499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EF1616-6E88-4E73-BD41-D1BCD7FC83FA}"/>
                </a:ext>
              </a:extLst>
            </p:cNvPr>
            <p:cNvCxnSpPr/>
            <p:nvPr/>
          </p:nvCxnSpPr>
          <p:spPr>
            <a:xfrm>
              <a:off x="3582394" y="5324499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6BE7481-7D35-4DDF-A8C4-94E00876036C}"/>
                </a:ext>
              </a:extLst>
            </p:cNvPr>
            <p:cNvCxnSpPr/>
            <p:nvPr/>
          </p:nvCxnSpPr>
          <p:spPr>
            <a:xfrm>
              <a:off x="3528515" y="5324499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4479B53-B5E2-402A-819F-DB3A5A062008}"/>
                </a:ext>
              </a:extLst>
            </p:cNvPr>
            <p:cNvSpPr/>
            <p:nvPr/>
          </p:nvSpPr>
          <p:spPr>
            <a:xfrm>
              <a:off x="1506184" y="5064589"/>
              <a:ext cx="488071" cy="366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563732A-FF46-4FF7-9486-2EA69FE385CB}"/>
                </a:ext>
              </a:extLst>
            </p:cNvPr>
            <p:cNvSpPr/>
            <p:nvPr/>
          </p:nvSpPr>
          <p:spPr>
            <a:xfrm>
              <a:off x="2115584" y="5069533"/>
              <a:ext cx="488071" cy="361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34AD882-BC6D-4E39-903C-94B25CEE7E8D}"/>
                </a:ext>
              </a:extLst>
            </p:cNvPr>
            <p:cNvSpPr/>
            <p:nvPr/>
          </p:nvSpPr>
          <p:spPr>
            <a:xfrm>
              <a:off x="2729288" y="5073447"/>
              <a:ext cx="488071" cy="3614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2" tIns="54427" rIns="108852" bIns="5442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2" name="Freeform 355">
              <a:extLst>
                <a:ext uri="{FF2B5EF4-FFF2-40B4-BE49-F238E27FC236}">
                  <a16:creationId xmlns:a16="http://schemas.microsoft.com/office/drawing/2014/main" id="{F6CB12E8-E162-4677-9EAF-E966BCDFF96B}"/>
                </a:ext>
              </a:extLst>
            </p:cNvPr>
            <p:cNvSpPr/>
            <p:nvPr/>
          </p:nvSpPr>
          <p:spPr>
            <a:xfrm>
              <a:off x="3387420" y="5096710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4E651CB-4689-410F-AD13-D99828465E6B}"/>
                </a:ext>
              </a:extLst>
            </p:cNvPr>
            <p:cNvCxnSpPr/>
            <p:nvPr/>
          </p:nvCxnSpPr>
          <p:spPr>
            <a:xfrm>
              <a:off x="3582069" y="5096710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16C597-AD6B-4743-8942-07195F3B1256}"/>
                </a:ext>
              </a:extLst>
            </p:cNvPr>
            <p:cNvCxnSpPr/>
            <p:nvPr/>
          </p:nvCxnSpPr>
          <p:spPr>
            <a:xfrm>
              <a:off x="3528190" y="5096710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Freeform 352">
              <a:extLst>
                <a:ext uri="{FF2B5EF4-FFF2-40B4-BE49-F238E27FC236}">
                  <a16:creationId xmlns:a16="http://schemas.microsoft.com/office/drawing/2014/main" id="{840AB7BA-2C2A-4AE0-B575-CF522CC18F40}"/>
                </a:ext>
              </a:extLst>
            </p:cNvPr>
            <p:cNvSpPr/>
            <p:nvPr/>
          </p:nvSpPr>
          <p:spPr>
            <a:xfrm>
              <a:off x="3387745" y="5213723"/>
              <a:ext cx="240938" cy="74898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F647428-4632-415B-A61B-C6B2F469556F}"/>
                </a:ext>
              </a:extLst>
            </p:cNvPr>
            <p:cNvCxnSpPr/>
            <p:nvPr/>
          </p:nvCxnSpPr>
          <p:spPr>
            <a:xfrm>
              <a:off x="3582394" y="521372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0AEBFFB-6ACE-4211-8C2B-026A0280592E}"/>
                </a:ext>
              </a:extLst>
            </p:cNvPr>
            <p:cNvCxnSpPr/>
            <p:nvPr/>
          </p:nvCxnSpPr>
          <p:spPr>
            <a:xfrm>
              <a:off x="3528515" y="5213723"/>
              <a:ext cx="0" cy="7489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4EC39F50-AB53-4C34-901B-B75B54E7425E}"/>
                </a:ext>
              </a:extLst>
            </p:cNvPr>
            <p:cNvCxnSpPr/>
            <p:nvPr/>
          </p:nvCxnSpPr>
          <p:spPr>
            <a:xfrm flipV="1">
              <a:off x="304646" y="511639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C384E4-710A-4893-8DF3-55B5AC36346D}"/>
                </a:ext>
              </a:extLst>
            </p:cNvPr>
            <p:cNvCxnSpPr/>
            <p:nvPr/>
          </p:nvCxnSpPr>
          <p:spPr>
            <a:xfrm flipV="1">
              <a:off x="303516" y="5166325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9043E4D-CA4F-4F73-9AB5-5645AE4E2675}"/>
                </a:ext>
              </a:extLst>
            </p:cNvPr>
            <p:cNvCxnSpPr/>
            <p:nvPr/>
          </p:nvCxnSpPr>
          <p:spPr>
            <a:xfrm flipV="1">
              <a:off x="304646" y="521927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A5EC573C-0C6C-4BBF-81D0-F369E4E03483}"/>
                </a:ext>
              </a:extLst>
            </p:cNvPr>
            <p:cNvCxnSpPr/>
            <p:nvPr/>
          </p:nvCxnSpPr>
          <p:spPr>
            <a:xfrm flipV="1">
              <a:off x="304646" y="5269764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BD90FA0C-AAA0-418D-B68F-A696E9763F00}"/>
                </a:ext>
              </a:extLst>
            </p:cNvPr>
            <p:cNvCxnSpPr/>
            <p:nvPr/>
          </p:nvCxnSpPr>
          <p:spPr>
            <a:xfrm flipV="1">
              <a:off x="304646" y="5322228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E873B776-5307-4EE3-BFAF-ECF566E90035}"/>
                </a:ext>
              </a:extLst>
            </p:cNvPr>
            <p:cNvCxnSpPr/>
            <p:nvPr/>
          </p:nvCxnSpPr>
          <p:spPr>
            <a:xfrm flipV="1">
              <a:off x="304984" y="5374354"/>
              <a:ext cx="164274" cy="0"/>
            </a:xfrm>
            <a:prstGeom prst="straightConnector1">
              <a:avLst/>
            </a:prstGeom>
            <a:ln w="635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DF6354A-A824-467B-9F38-113236006C6B}"/>
                </a:ext>
              </a:extLst>
            </p:cNvPr>
            <p:cNvSpPr/>
            <p:nvPr/>
          </p:nvSpPr>
          <p:spPr>
            <a:xfrm>
              <a:off x="943220" y="5088528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F9B7228-E9F0-4FC7-B7A3-FA5FE28FF0A7}"/>
                </a:ext>
              </a:extLst>
            </p:cNvPr>
            <p:cNvSpPr/>
            <p:nvPr/>
          </p:nvSpPr>
          <p:spPr>
            <a:xfrm>
              <a:off x="943220" y="519906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E840F4B-A8E6-4BDE-A4AE-47605AC3B91A}"/>
                </a:ext>
              </a:extLst>
            </p:cNvPr>
            <p:cNvSpPr/>
            <p:nvPr/>
          </p:nvSpPr>
          <p:spPr>
            <a:xfrm>
              <a:off x="943220" y="531036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37" name="Trapezoid 236">
              <a:extLst>
                <a:ext uri="{FF2B5EF4-FFF2-40B4-BE49-F238E27FC236}">
                  <a16:creationId xmlns:a16="http://schemas.microsoft.com/office/drawing/2014/main" id="{58078C12-B8CE-4CBA-95B6-2328D86777C6}"/>
                </a:ext>
              </a:extLst>
            </p:cNvPr>
            <p:cNvSpPr/>
            <p:nvPr/>
          </p:nvSpPr>
          <p:spPr>
            <a:xfrm rot="5400000">
              <a:off x="1233881" y="5075638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38" name="Trapezoid 237">
              <a:extLst>
                <a:ext uri="{FF2B5EF4-FFF2-40B4-BE49-F238E27FC236}">
                  <a16:creationId xmlns:a16="http://schemas.microsoft.com/office/drawing/2014/main" id="{1D2E6EB9-6D8A-4245-9133-2816F5D03D38}"/>
                </a:ext>
              </a:extLst>
            </p:cNvPr>
            <p:cNvSpPr/>
            <p:nvPr/>
          </p:nvSpPr>
          <p:spPr>
            <a:xfrm rot="5400000">
              <a:off x="1235918" y="518617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39" name="Trapezoid 238">
              <a:extLst>
                <a:ext uri="{FF2B5EF4-FFF2-40B4-BE49-F238E27FC236}">
                  <a16:creationId xmlns:a16="http://schemas.microsoft.com/office/drawing/2014/main" id="{90185463-CD13-4AAD-B789-5BCB255D48F1}"/>
                </a:ext>
              </a:extLst>
            </p:cNvPr>
            <p:cNvSpPr/>
            <p:nvPr/>
          </p:nvSpPr>
          <p:spPr>
            <a:xfrm rot="5400000">
              <a:off x="1235918" y="529747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1432075-E985-46CB-89B6-7DC7C5B90536}"/>
                </a:ext>
              </a:extLst>
            </p:cNvPr>
            <p:cNvSpPr/>
            <p:nvPr/>
          </p:nvSpPr>
          <p:spPr>
            <a:xfrm>
              <a:off x="1544043" y="5085813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5566ECFB-3A9B-43DB-8E10-1C3F1D3125D0}"/>
                </a:ext>
              </a:extLst>
            </p:cNvPr>
            <p:cNvSpPr/>
            <p:nvPr/>
          </p:nvSpPr>
          <p:spPr>
            <a:xfrm>
              <a:off x="1544043" y="5196351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5DCF4B7-68DF-4BC8-8421-96F89FFDD30D}"/>
                </a:ext>
              </a:extLst>
            </p:cNvPr>
            <p:cNvSpPr/>
            <p:nvPr/>
          </p:nvSpPr>
          <p:spPr>
            <a:xfrm>
              <a:off x="1544043" y="530764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3" name="Trapezoid 242">
              <a:extLst>
                <a:ext uri="{FF2B5EF4-FFF2-40B4-BE49-F238E27FC236}">
                  <a16:creationId xmlns:a16="http://schemas.microsoft.com/office/drawing/2014/main" id="{68514DF8-B193-4C04-B7BA-6E576D02F8DA}"/>
                </a:ext>
              </a:extLst>
            </p:cNvPr>
            <p:cNvSpPr/>
            <p:nvPr/>
          </p:nvSpPr>
          <p:spPr>
            <a:xfrm rot="5400000">
              <a:off x="1834705" y="5072922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4" name="Trapezoid 243">
              <a:extLst>
                <a:ext uri="{FF2B5EF4-FFF2-40B4-BE49-F238E27FC236}">
                  <a16:creationId xmlns:a16="http://schemas.microsoft.com/office/drawing/2014/main" id="{CFD1A631-8795-4ED3-8F6D-2F5E89343749}"/>
                </a:ext>
              </a:extLst>
            </p:cNvPr>
            <p:cNvSpPr/>
            <p:nvPr/>
          </p:nvSpPr>
          <p:spPr>
            <a:xfrm rot="5400000">
              <a:off x="1836742" y="5183460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5" name="Trapezoid 244">
              <a:extLst>
                <a:ext uri="{FF2B5EF4-FFF2-40B4-BE49-F238E27FC236}">
                  <a16:creationId xmlns:a16="http://schemas.microsoft.com/office/drawing/2014/main" id="{326FD7E8-1590-4AF3-A36E-1E5DE09A7328}"/>
                </a:ext>
              </a:extLst>
            </p:cNvPr>
            <p:cNvSpPr/>
            <p:nvPr/>
          </p:nvSpPr>
          <p:spPr>
            <a:xfrm rot="5400000">
              <a:off x="1836742" y="5294756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50E0979B-667C-4AEF-8773-06F4B5A8E555}"/>
                </a:ext>
              </a:extLst>
            </p:cNvPr>
            <p:cNvSpPr/>
            <p:nvPr/>
          </p:nvSpPr>
          <p:spPr>
            <a:xfrm>
              <a:off x="2159823" y="5093506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640EA15-1A9A-4A63-ABE2-F590F0B7B5E7}"/>
                </a:ext>
              </a:extLst>
            </p:cNvPr>
            <p:cNvSpPr/>
            <p:nvPr/>
          </p:nvSpPr>
          <p:spPr>
            <a:xfrm>
              <a:off x="2159823" y="5204044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BEDD979-4AB5-4199-9BE1-E74FA974F0AA}"/>
                </a:ext>
              </a:extLst>
            </p:cNvPr>
            <p:cNvSpPr/>
            <p:nvPr/>
          </p:nvSpPr>
          <p:spPr>
            <a:xfrm>
              <a:off x="2159823" y="5315340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49" name="Trapezoid 248">
              <a:extLst>
                <a:ext uri="{FF2B5EF4-FFF2-40B4-BE49-F238E27FC236}">
                  <a16:creationId xmlns:a16="http://schemas.microsoft.com/office/drawing/2014/main" id="{F2263025-51D2-4AF2-9CF6-98A3DF2D4D1D}"/>
                </a:ext>
              </a:extLst>
            </p:cNvPr>
            <p:cNvSpPr/>
            <p:nvPr/>
          </p:nvSpPr>
          <p:spPr>
            <a:xfrm rot="5400000">
              <a:off x="2450484" y="5080615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0" name="Trapezoid 249">
              <a:extLst>
                <a:ext uri="{FF2B5EF4-FFF2-40B4-BE49-F238E27FC236}">
                  <a16:creationId xmlns:a16="http://schemas.microsoft.com/office/drawing/2014/main" id="{5FBBBDB0-A7CF-4E64-AA27-F799578C3A4B}"/>
                </a:ext>
              </a:extLst>
            </p:cNvPr>
            <p:cNvSpPr/>
            <p:nvPr/>
          </p:nvSpPr>
          <p:spPr>
            <a:xfrm rot="5400000">
              <a:off x="2452522" y="5191153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1" name="Trapezoid 250">
              <a:extLst>
                <a:ext uri="{FF2B5EF4-FFF2-40B4-BE49-F238E27FC236}">
                  <a16:creationId xmlns:a16="http://schemas.microsoft.com/office/drawing/2014/main" id="{BF7BD4DD-0ED1-46CB-9DDB-695082531943}"/>
                </a:ext>
              </a:extLst>
            </p:cNvPr>
            <p:cNvSpPr/>
            <p:nvPr/>
          </p:nvSpPr>
          <p:spPr>
            <a:xfrm rot="5400000">
              <a:off x="2452522" y="5302449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0BCB8593-8590-420E-A03A-B205D565AABF}"/>
                </a:ext>
              </a:extLst>
            </p:cNvPr>
            <p:cNvSpPr/>
            <p:nvPr/>
          </p:nvSpPr>
          <p:spPr>
            <a:xfrm>
              <a:off x="2774390" y="5098324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5A3C8B9E-4FD8-4405-881C-E103A198FE4F}"/>
                </a:ext>
              </a:extLst>
            </p:cNvPr>
            <p:cNvSpPr/>
            <p:nvPr/>
          </p:nvSpPr>
          <p:spPr>
            <a:xfrm>
              <a:off x="2774390" y="5208862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4C7355A-86A6-4771-A840-85D40C0661E2}"/>
                </a:ext>
              </a:extLst>
            </p:cNvPr>
            <p:cNvSpPr/>
            <p:nvPr/>
          </p:nvSpPr>
          <p:spPr>
            <a:xfrm>
              <a:off x="2774390" y="5320157"/>
              <a:ext cx="230282" cy="91626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31186C78-AE4A-47C9-AC5B-CE168E901C6B}"/>
                </a:ext>
              </a:extLst>
            </p:cNvPr>
            <p:cNvSpPr/>
            <p:nvPr/>
          </p:nvSpPr>
          <p:spPr>
            <a:xfrm rot="5400000">
              <a:off x="3065051" y="5085433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6" name="Trapezoid 255">
              <a:extLst>
                <a:ext uri="{FF2B5EF4-FFF2-40B4-BE49-F238E27FC236}">
                  <a16:creationId xmlns:a16="http://schemas.microsoft.com/office/drawing/2014/main" id="{FE79414A-9636-469B-B28A-F8DDF9FCBF10}"/>
                </a:ext>
              </a:extLst>
            </p:cNvPr>
            <p:cNvSpPr/>
            <p:nvPr/>
          </p:nvSpPr>
          <p:spPr>
            <a:xfrm rot="5400000">
              <a:off x="3067089" y="5195971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sp>
          <p:nvSpPr>
            <p:cNvPr id="257" name="Trapezoid 256">
              <a:extLst>
                <a:ext uri="{FF2B5EF4-FFF2-40B4-BE49-F238E27FC236}">
                  <a16:creationId xmlns:a16="http://schemas.microsoft.com/office/drawing/2014/main" id="{6A095410-428B-4104-8F62-02561923BEC1}"/>
                </a:ext>
              </a:extLst>
            </p:cNvPr>
            <p:cNvSpPr/>
            <p:nvPr/>
          </p:nvSpPr>
          <p:spPr>
            <a:xfrm rot="5400000">
              <a:off x="3067089" y="5307267"/>
              <a:ext cx="91626" cy="117407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"/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24F64444-2F5F-47AC-92C9-B96C0580A79E}"/>
                </a:ext>
              </a:extLst>
            </p:cNvPr>
            <p:cNvCxnSpPr>
              <a:cxnSpLocks/>
              <a:stCxn id="263" idx="3"/>
              <a:endCxn id="214" idx="1"/>
            </p:cNvCxnSpPr>
            <p:nvPr/>
          </p:nvCxnSpPr>
          <p:spPr>
            <a:xfrm>
              <a:off x="767447" y="5242201"/>
              <a:ext cx="130619" cy="2430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28CE3779-9FB8-4E67-9E62-1153E0270799}"/>
                </a:ext>
              </a:extLst>
            </p:cNvPr>
            <p:cNvCxnSpPr>
              <a:cxnSpLocks/>
              <a:stCxn id="219" idx="3"/>
              <a:endCxn id="220" idx="1"/>
            </p:cNvCxnSpPr>
            <p:nvPr/>
          </p:nvCxnSpPr>
          <p:spPr>
            <a:xfrm>
              <a:off x="1994255" y="5247858"/>
              <a:ext cx="121328" cy="2472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5E91810-C8F1-4F21-A2BF-9AA735E3DAA1}"/>
                </a:ext>
              </a:extLst>
            </p:cNvPr>
            <p:cNvCxnSpPr>
              <a:cxnSpLocks/>
              <a:stCxn id="220" idx="3"/>
              <a:endCxn id="221" idx="1"/>
            </p:cNvCxnSpPr>
            <p:nvPr/>
          </p:nvCxnSpPr>
          <p:spPr>
            <a:xfrm>
              <a:off x="2603655" y="5250330"/>
              <a:ext cx="125633" cy="3839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33A37E7-9FCD-483F-8456-25CACC183C99}"/>
                </a:ext>
              </a:extLst>
            </p:cNvPr>
            <p:cNvCxnSpPr>
              <a:cxnSpLocks/>
              <a:stCxn id="221" idx="3"/>
              <a:endCxn id="215" idx="1"/>
            </p:cNvCxnSpPr>
            <p:nvPr/>
          </p:nvCxnSpPr>
          <p:spPr>
            <a:xfrm flipV="1">
              <a:off x="3217358" y="5252211"/>
              <a:ext cx="118512" cy="195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D5F85414-F7E7-4997-A3B7-3D60A4676BEA}"/>
                </a:ext>
              </a:extLst>
            </p:cNvPr>
            <p:cNvCxnSpPr>
              <a:cxnSpLocks/>
              <a:stCxn id="214" idx="3"/>
              <a:endCxn id="219" idx="1"/>
            </p:cNvCxnSpPr>
            <p:nvPr/>
          </p:nvCxnSpPr>
          <p:spPr>
            <a:xfrm>
              <a:off x="1386137" y="5244631"/>
              <a:ext cx="120047" cy="3227"/>
            </a:xfrm>
            <a:prstGeom prst="straightConnector1">
              <a:avLst/>
            </a:prstGeom>
            <a:ln w="6350" cmpd="sng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9F66BE0-F6D3-4B41-A5A5-F4836CA47BF4}"/>
                </a:ext>
              </a:extLst>
            </p:cNvPr>
            <p:cNvSpPr/>
            <p:nvPr/>
          </p:nvSpPr>
          <p:spPr>
            <a:xfrm>
              <a:off x="467789" y="5056503"/>
              <a:ext cx="299658" cy="3713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0" rIns="155495" bIns="777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0"/>
                </a:lnSpc>
              </a:pPr>
              <a:r>
                <a:rPr lang="en-US" sz="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E8A5750-9AB0-4349-8F84-F95DF4326B2C}"/>
                </a:ext>
              </a:extLst>
            </p:cNvPr>
            <p:cNvSpPr/>
            <p:nvPr/>
          </p:nvSpPr>
          <p:spPr>
            <a:xfrm>
              <a:off x="498426" y="5106178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51156AA-8905-47CF-AA1B-EDC3099C63BF}"/>
                </a:ext>
              </a:extLst>
            </p:cNvPr>
            <p:cNvSpPr/>
            <p:nvPr/>
          </p:nvSpPr>
          <p:spPr>
            <a:xfrm>
              <a:off x="523693" y="5302647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1689A84-AA67-4906-A634-7B3E23F4EDCD}"/>
                </a:ext>
              </a:extLst>
            </p:cNvPr>
            <p:cNvSpPr/>
            <p:nvPr/>
          </p:nvSpPr>
          <p:spPr>
            <a:xfrm>
              <a:off x="615914" y="5145337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847B1FC3-E953-450A-8EDB-58C92AD5DE93}"/>
                </a:ext>
              </a:extLst>
            </p:cNvPr>
            <p:cNvSpPr/>
            <p:nvPr/>
          </p:nvSpPr>
          <p:spPr>
            <a:xfrm>
              <a:off x="603662" y="5314965"/>
              <a:ext cx="63976" cy="6591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268" name="Curved Connector 177">
              <a:extLst>
                <a:ext uri="{FF2B5EF4-FFF2-40B4-BE49-F238E27FC236}">
                  <a16:creationId xmlns:a16="http://schemas.microsoft.com/office/drawing/2014/main" id="{E37A590C-B193-4289-81A4-BB060AC5A204}"/>
                </a:ext>
              </a:extLst>
            </p:cNvPr>
            <p:cNvCxnSpPr>
              <a:cxnSpLocks/>
              <a:stCxn id="264" idx="7"/>
              <a:endCxn id="266" idx="0"/>
            </p:cNvCxnSpPr>
            <p:nvPr/>
          </p:nvCxnSpPr>
          <p:spPr>
            <a:xfrm rot="16200000" flipH="1">
              <a:off x="585714" y="5083150"/>
              <a:ext cx="29506" cy="94869"/>
            </a:xfrm>
            <a:prstGeom prst="curvedConnector3">
              <a:avLst>
                <a:gd name="adj1" fmla="val -63023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urved Connector 178">
              <a:extLst>
                <a:ext uri="{FF2B5EF4-FFF2-40B4-BE49-F238E27FC236}">
                  <a16:creationId xmlns:a16="http://schemas.microsoft.com/office/drawing/2014/main" id="{FF2BDE64-314C-4EF7-8491-13675003E0EE}"/>
                </a:ext>
              </a:extLst>
            </p:cNvPr>
            <p:cNvCxnSpPr>
              <a:cxnSpLocks/>
              <a:stCxn id="264" idx="4"/>
              <a:endCxn id="267" idx="0"/>
            </p:cNvCxnSpPr>
            <p:nvPr/>
          </p:nvCxnSpPr>
          <p:spPr>
            <a:xfrm rot="16200000" flipH="1">
              <a:off x="511596" y="5190911"/>
              <a:ext cx="142872" cy="105236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urved Connector 179">
              <a:extLst>
                <a:ext uri="{FF2B5EF4-FFF2-40B4-BE49-F238E27FC236}">
                  <a16:creationId xmlns:a16="http://schemas.microsoft.com/office/drawing/2014/main" id="{D0051ACE-74E6-48AE-8F2F-6C993116ECA2}"/>
                </a:ext>
              </a:extLst>
            </p:cNvPr>
            <p:cNvCxnSpPr>
              <a:cxnSpLocks/>
              <a:stCxn id="266" idx="6"/>
              <a:endCxn id="266" idx="5"/>
            </p:cNvCxnSpPr>
            <p:nvPr/>
          </p:nvCxnSpPr>
          <p:spPr>
            <a:xfrm flipH="1">
              <a:off x="670520" y="5178294"/>
              <a:ext cx="9369" cy="23304"/>
            </a:xfrm>
            <a:prstGeom prst="curvedConnector4">
              <a:avLst>
                <a:gd name="adj1" fmla="val -596524"/>
                <a:gd name="adj2" fmla="val 352461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urved Connector 180">
              <a:extLst>
                <a:ext uri="{FF2B5EF4-FFF2-40B4-BE49-F238E27FC236}">
                  <a16:creationId xmlns:a16="http://schemas.microsoft.com/office/drawing/2014/main" id="{3F48324D-F817-4FE5-8AE0-41917E3D106F}"/>
                </a:ext>
              </a:extLst>
            </p:cNvPr>
            <p:cNvCxnSpPr>
              <a:cxnSpLocks/>
              <a:stCxn id="266" idx="3"/>
              <a:endCxn id="265" idx="1"/>
            </p:cNvCxnSpPr>
            <p:nvPr/>
          </p:nvCxnSpPr>
          <p:spPr>
            <a:xfrm rot="5400000">
              <a:off x="523821" y="5210839"/>
              <a:ext cx="110702" cy="92221"/>
            </a:xfrm>
            <a:prstGeom prst="curved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E7DDDD4-FF2F-44DC-8A2D-F17091D25D26}"/>
                </a:ext>
              </a:extLst>
            </p:cNvPr>
            <p:cNvSpPr txBox="1"/>
            <p:nvPr/>
          </p:nvSpPr>
          <p:spPr>
            <a:xfrm>
              <a:off x="3951042" y="4027684"/>
              <a:ext cx="337660" cy="46679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/>
                <a:t>Pipe 0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F78E1037-D81A-46AF-9AB1-70B8E42AEDCB}"/>
                </a:ext>
              </a:extLst>
            </p:cNvPr>
            <p:cNvSpPr txBox="1"/>
            <p:nvPr/>
          </p:nvSpPr>
          <p:spPr>
            <a:xfrm>
              <a:off x="3951042" y="4462258"/>
              <a:ext cx="337660" cy="46679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/>
                <a:t>Pipe 1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090E130-66C4-4AFA-9BE9-CD1342E042B6}"/>
                </a:ext>
              </a:extLst>
            </p:cNvPr>
            <p:cNvSpPr txBox="1"/>
            <p:nvPr/>
          </p:nvSpPr>
          <p:spPr>
            <a:xfrm>
              <a:off x="3950704" y="4881304"/>
              <a:ext cx="337660" cy="46679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/>
                <a:t>Pipe 2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04F309D-2627-4AC9-A04F-89BDF8D4CC87}"/>
                </a:ext>
              </a:extLst>
            </p:cNvPr>
            <p:cNvSpPr txBox="1"/>
            <p:nvPr/>
          </p:nvSpPr>
          <p:spPr>
            <a:xfrm>
              <a:off x="3950913" y="5306660"/>
              <a:ext cx="337660" cy="46679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/>
                <a:t>Pipe 3</a:t>
              </a: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B98BE602-4FE9-4603-BC2C-C197EB968184}"/>
              </a:ext>
            </a:extLst>
          </p:cNvPr>
          <p:cNvGrpSpPr/>
          <p:nvPr/>
        </p:nvGrpSpPr>
        <p:grpSpPr>
          <a:xfrm>
            <a:off x="871653" y="1637075"/>
            <a:ext cx="3969195" cy="1849268"/>
            <a:chOff x="571371" y="1523999"/>
            <a:chExt cx="4296337" cy="226189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C554632-5ACD-412E-95A9-23D233B86E11}"/>
                </a:ext>
              </a:extLst>
            </p:cNvPr>
            <p:cNvSpPr/>
            <p:nvPr/>
          </p:nvSpPr>
          <p:spPr>
            <a:xfrm>
              <a:off x="571371" y="1923214"/>
              <a:ext cx="2716909" cy="368668"/>
            </a:xfrm>
            <a:prstGeom prst="rect">
              <a:avLst/>
            </a:prstGeom>
            <a:solidFill>
              <a:srgbClr val="8BAE46">
                <a:lumMod val="40000"/>
                <a:lumOff val="60000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NCCL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96FB95B-5691-4DCF-9B2F-BF6EEAD841B2}"/>
                </a:ext>
              </a:extLst>
            </p:cNvPr>
            <p:cNvSpPr/>
            <p:nvPr/>
          </p:nvSpPr>
          <p:spPr>
            <a:xfrm>
              <a:off x="571371" y="1523999"/>
              <a:ext cx="4291782" cy="368668"/>
            </a:xfrm>
            <a:prstGeom prst="rect">
              <a:avLst/>
            </a:prstGeom>
            <a:solidFill>
              <a:srgbClr val="F6CB4B">
                <a:lumMod val="40000"/>
                <a:lumOff val="60000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Pytorch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 /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Tensorflow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 /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Horovod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ntel Clear Light" panose="020B0404020203020204" pitchFamily="34" charset="0"/>
                <a:cs typeface="Intel Clear Light" panose="020B0404020203020204" pitchFamily="34" charset="0"/>
                <a:sym typeface="Helvetica Neue Medium"/>
              </a:endParaRPr>
            </a:p>
          </p:txBody>
        </p:sp>
        <p:sp>
          <p:nvSpPr>
            <p:cNvPr id="279" name="L-Shape 278">
              <a:extLst>
                <a:ext uri="{FF2B5EF4-FFF2-40B4-BE49-F238E27FC236}">
                  <a16:creationId xmlns:a16="http://schemas.microsoft.com/office/drawing/2014/main" id="{C4492CEB-C618-454F-98A0-04F5465237FD}"/>
                </a:ext>
              </a:extLst>
            </p:cNvPr>
            <p:cNvSpPr/>
            <p:nvPr/>
          </p:nvSpPr>
          <p:spPr>
            <a:xfrm rot="16200000">
              <a:off x="2320554" y="174030"/>
              <a:ext cx="793417" cy="4291784"/>
            </a:xfrm>
            <a:prstGeom prst="corner">
              <a:avLst>
                <a:gd name="adj1" fmla="val 217307"/>
                <a:gd name="adj2" fmla="val 50000"/>
              </a:avLst>
            </a:prstGeom>
            <a:solidFill>
              <a:srgbClr val="004A86">
                <a:lumMod val="40000"/>
                <a:lumOff val="60000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vert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SwitchML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 frontend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15988730-584E-488D-BDA7-B2423CDF5943}"/>
                </a:ext>
              </a:extLst>
            </p:cNvPr>
            <p:cNvSpPr/>
            <p:nvPr/>
          </p:nvSpPr>
          <p:spPr>
            <a:xfrm>
              <a:off x="571371" y="2744670"/>
              <a:ext cx="2087341" cy="1041219"/>
            </a:xfrm>
            <a:prstGeom prst="rect">
              <a:avLst/>
            </a:prstGeom>
            <a:solidFill>
              <a:srgbClr val="8F5DA2">
                <a:lumMod val="40000"/>
                <a:lumOff val="60000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DPDK-UDP 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backend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A28EECE5-FE47-44CA-BE00-269AC7B74DC2}"/>
                </a:ext>
              </a:extLst>
            </p:cNvPr>
            <p:cNvSpPr/>
            <p:nvPr/>
          </p:nvSpPr>
          <p:spPr>
            <a:xfrm>
              <a:off x="2717264" y="2744670"/>
              <a:ext cx="2150444" cy="1041219"/>
            </a:xfrm>
            <a:prstGeom prst="rect">
              <a:avLst/>
            </a:prstGeom>
            <a:solidFill>
              <a:srgbClr val="8F5DA2">
                <a:lumMod val="40000"/>
                <a:lumOff val="60000"/>
              </a:srgbClr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RDMA UC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Intel Clear Light" panose="020B0404020203020204" pitchFamily="34" charset="0"/>
                  <a:cs typeface="Intel Clear Light" panose="020B0404020203020204" pitchFamily="34" charset="0"/>
                  <a:sym typeface="Helvetica Neue Medium"/>
                </a:rPr>
                <a:t>backend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5893B-08EC-4345-A14E-67382295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453E7-77CE-9443-B436-1BC7E46A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E4321-B8AD-DE47-B7DE-7B8ED320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9D710-B6E8-6846-9C1A-F906B3FCE8F9}"/>
              </a:ext>
            </a:extLst>
          </p:cNvPr>
          <p:cNvSpPr/>
          <p:nvPr/>
        </p:nvSpPr>
        <p:spPr>
          <a:xfrm>
            <a:off x="6864490" y="640607"/>
            <a:ext cx="5165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Complete documentation at</a:t>
            </a:r>
            <a:br>
              <a:rPr lang="en-US" dirty="0"/>
            </a:br>
            <a:r>
              <a:rPr lang="en-US" dirty="0">
                <a:hlinkClick r:id="rId2"/>
              </a:rPr>
              <a:t>https://switchml.readthedocs.io/en/latest/index.html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2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14D54E-88FA-A24E-B8E3-1E9A4CFA3F38}"/>
              </a:ext>
            </a:extLst>
          </p:cNvPr>
          <p:cNvSpPr/>
          <p:nvPr/>
        </p:nvSpPr>
        <p:spPr>
          <a:xfrm>
            <a:off x="101600" y="1826260"/>
            <a:ext cx="2453640" cy="32080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548C6-E7C5-134F-9C86-0D3CD0A10FC7}"/>
              </a:ext>
            </a:extLst>
          </p:cNvPr>
          <p:cNvSpPr/>
          <p:nvPr/>
        </p:nvSpPr>
        <p:spPr>
          <a:xfrm>
            <a:off x="189690" y="2535645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1C70B-52AB-9F41-9A8D-0584F1FD350D}"/>
              </a:ext>
            </a:extLst>
          </p:cNvPr>
          <p:cNvSpPr/>
          <p:nvPr/>
        </p:nvSpPr>
        <p:spPr>
          <a:xfrm>
            <a:off x="189691" y="3158725"/>
            <a:ext cx="107015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workers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295B4B-6BCA-B34D-8489-BB4F36D82287}"/>
              </a:ext>
            </a:extLst>
          </p:cNvPr>
          <p:cNvSpPr/>
          <p:nvPr/>
        </p:nvSpPr>
        <p:spPr>
          <a:xfrm>
            <a:off x="189690" y="3779700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for duplicates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BF93D1-766F-4B4C-993A-345A29A40A7F}"/>
              </a:ext>
            </a:extLst>
          </p:cNvPr>
          <p:cNvSpPr/>
          <p:nvPr/>
        </p:nvSpPr>
        <p:spPr>
          <a:xfrm>
            <a:off x="189690" y="4400675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Receive </a:t>
            </a:r>
            <a:r>
              <a:rPr lang="en-US" sz="1600" dirty="0" err="1"/>
              <a:t>RoCE</a:t>
            </a:r>
            <a:r>
              <a:rPr lang="en-US" sz="1600" dirty="0"/>
              <a:t> packet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538BD-F183-4A45-97DC-55AC7FE99E05}"/>
              </a:ext>
            </a:extLst>
          </p:cNvPr>
          <p:cNvSpPr/>
          <p:nvPr/>
        </p:nvSpPr>
        <p:spPr>
          <a:xfrm>
            <a:off x="189690" y="1912565"/>
            <a:ext cx="1070151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Exponents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D56F7B-E730-294A-B2B6-DA61F2C111A0}"/>
              </a:ext>
            </a:extLst>
          </p:cNvPr>
          <p:cNvSpPr/>
          <p:nvPr/>
        </p:nvSpPr>
        <p:spPr>
          <a:xfrm>
            <a:off x="1396999" y="3156185"/>
            <a:ext cx="107015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5F1230-6707-5147-9078-0FD12FBD923D}"/>
              </a:ext>
            </a:extLst>
          </p:cNvPr>
          <p:cNvSpPr/>
          <p:nvPr/>
        </p:nvSpPr>
        <p:spPr>
          <a:xfrm>
            <a:off x="1396998" y="1910025"/>
            <a:ext cx="1070151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Step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4066BF-A66E-5243-B7A8-C36BB64604E7}"/>
              </a:ext>
            </a:extLst>
          </p:cNvPr>
          <p:cNvSpPr/>
          <p:nvPr/>
        </p:nvSpPr>
        <p:spPr>
          <a:xfrm>
            <a:off x="101600" y="974570"/>
            <a:ext cx="1198880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Traffic manager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6214355-6D22-8944-A7F8-86480EE9C00B}"/>
              </a:ext>
            </a:extLst>
          </p:cNvPr>
          <p:cNvSpPr/>
          <p:nvPr/>
        </p:nvSpPr>
        <p:spPr>
          <a:xfrm>
            <a:off x="116840" y="-609601"/>
            <a:ext cx="2453640" cy="13392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4D38F0-16F0-E749-AF19-096BABFAF7BE}"/>
              </a:ext>
            </a:extLst>
          </p:cNvPr>
          <p:cNvSpPr/>
          <p:nvPr/>
        </p:nvSpPr>
        <p:spPr>
          <a:xfrm>
            <a:off x="204930" y="-524925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C9A278-65FF-B24F-B9F2-D8AF4B1880A7}"/>
              </a:ext>
            </a:extLst>
          </p:cNvPr>
          <p:cNvSpPr/>
          <p:nvPr/>
        </p:nvSpPr>
        <p:spPr>
          <a:xfrm>
            <a:off x="204930" y="96050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Format </a:t>
            </a:r>
            <a:r>
              <a:rPr lang="en-US" sz="1600" dirty="0" err="1"/>
              <a:t>RoCE</a:t>
            </a:r>
            <a:r>
              <a:rPr lang="en-US" sz="1600" dirty="0"/>
              <a:t> packet</a:t>
            </a:r>
          </a:p>
        </p:txBody>
      </p:sp>
      <p:sp>
        <p:nvSpPr>
          <p:cNvPr id="153" name="Title 152">
            <a:extLst>
              <a:ext uri="{FF2B5EF4-FFF2-40B4-BE49-F238E27FC236}">
                <a16:creationId xmlns:a16="http://schemas.microsoft.com/office/drawing/2014/main" id="{2B4B5882-A0C4-3A4F-B3FF-4DDD6FE0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63" y="127226"/>
            <a:ext cx="7267937" cy="67659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256 elements pipeline overview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7A39255-C896-614B-A717-F4DFE095B1C2}"/>
              </a:ext>
            </a:extLst>
          </p:cNvPr>
          <p:cNvGrpSpPr/>
          <p:nvPr/>
        </p:nvGrpSpPr>
        <p:grpSpPr>
          <a:xfrm>
            <a:off x="3279987" y="1821615"/>
            <a:ext cx="2453640" cy="3208020"/>
            <a:chOff x="254000" y="1978660"/>
            <a:chExt cx="2453640" cy="320802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3C84F67-E4DE-164D-9AD5-00B615E5B4A4}"/>
                </a:ext>
              </a:extLst>
            </p:cNvPr>
            <p:cNvSpPr/>
            <p:nvPr/>
          </p:nvSpPr>
          <p:spPr>
            <a:xfrm>
              <a:off x="254000" y="1978660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A03BBD6-2215-D94A-A19A-77016DAFA139}"/>
                </a:ext>
              </a:extLst>
            </p:cNvPr>
            <p:cNvSpPr/>
            <p:nvPr/>
          </p:nvSpPr>
          <p:spPr>
            <a:xfrm>
              <a:off x="342090" y="268804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32AE151-BB2A-D346-BAD2-3A7DC549EB00}"/>
                </a:ext>
              </a:extLst>
            </p:cNvPr>
            <p:cNvSpPr/>
            <p:nvPr/>
          </p:nvSpPr>
          <p:spPr>
            <a:xfrm>
              <a:off x="342091" y="331112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3A5C25-8065-E340-8D80-C52B152D44EA}"/>
                </a:ext>
              </a:extLst>
            </p:cNvPr>
            <p:cNvSpPr/>
            <p:nvPr/>
          </p:nvSpPr>
          <p:spPr>
            <a:xfrm>
              <a:off x="342090" y="39321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B4FE937-A910-AF40-AD2B-334706C291C2}"/>
                </a:ext>
              </a:extLst>
            </p:cNvPr>
            <p:cNvSpPr/>
            <p:nvPr/>
          </p:nvSpPr>
          <p:spPr>
            <a:xfrm>
              <a:off x="342090" y="455307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CC047AE-9B7C-D048-A89E-C7DA8C1837D5}"/>
                </a:ext>
              </a:extLst>
            </p:cNvPr>
            <p:cNvSpPr/>
            <p:nvPr/>
          </p:nvSpPr>
          <p:spPr>
            <a:xfrm>
              <a:off x="342090" y="206496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9EC7352-F7D8-D040-840F-03430BE6F1C1}"/>
                </a:ext>
              </a:extLst>
            </p:cNvPr>
            <p:cNvSpPr/>
            <p:nvPr/>
          </p:nvSpPr>
          <p:spPr>
            <a:xfrm>
              <a:off x="1549399" y="330858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C315F73-42AA-1144-8CF9-763FD50340C1}"/>
                </a:ext>
              </a:extLst>
            </p:cNvPr>
            <p:cNvSpPr/>
            <p:nvPr/>
          </p:nvSpPr>
          <p:spPr>
            <a:xfrm>
              <a:off x="1549398" y="206242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7DE7C53-7226-E945-8AA1-20B20DFCB1A1}"/>
              </a:ext>
            </a:extLst>
          </p:cNvPr>
          <p:cNvGrpSpPr/>
          <p:nvPr/>
        </p:nvGrpSpPr>
        <p:grpSpPr>
          <a:xfrm>
            <a:off x="6458374" y="1821615"/>
            <a:ext cx="2453640" cy="3208020"/>
            <a:chOff x="6465049" y="1821615"/>
            <a:chExt cx="2453640" cy="320802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7512D11-C8C5-DB45-B8B0-923A7C8CEBC1}"/>
                </a:ext>
              </a:extLst>
            </p:cNvPr>
            <p:cNvSpPr/>
            <p:nvPr/>
          </p:nvSpPr>
          <p:spPr>
            <a:xfrm>
              <a:off x="6465049" y="1821615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210F0C-73FA-9D46-83E4-A8F44B7A434A}"/>
                </a:ext>
              </a:extLst>
            </p:cNvPr>
            <p:cNvSpPr/>
            <p:nvPr/>
          </p:nvSpPr>
          <p:spPr>
            <a:xfrm>
              <a:off x="6553139" y="25310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2E20705-83D4-864D-9E03-4CF7E366D122}"/>
                </a:ext>
              </a:extLst>
            </p:cNvPr>
            <p:cNvSpPr/>
            <p:nvPr/>
          </p:nvSpPr>
          <p:spPr>
            <a:xfrm>
              <a:off x="6553140" y="3154080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57CB13-F70F-1F48-AB8B-54884C04060C}"/>
                </a:ext>
              </a:extLst>
            </p:cNvPr>
            <p:cNvSpPr/>
            <p:nvPr/>
          </p:nvSpPr>
          <p:spPr>
            <a:xfrm>
              <a:off x="6553139" y="377505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A4BF9D3-C094-8640-86CC-0E1114DC3CAF}"/>
                </a:ext>
              </a:extLst>
            </p:cNvPr>
            <p:cNvSpPr/>
            <p:nvPr/>
          </p:nvSpPr>
          <p:spPr>
            <a:xfrm>
              <a:off x="6553139" y="439603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6DC8D89-D06B-9442-A313-3E9156CFF674}"/>
                </a:ext>
              </a:extLst>
            </p:cNvPr>
            <p:cNvSpPr/>
            <p:nvPr/>
          </p:nvSpPr>
          <p:spPr>
            <a:xfrm>
              <a:off x="6553139" y="1907920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E871A4F-DABA-264F-8371-615B89FE8366}"/>
                </a:ext>
              </a:extLst>
            </p:cNvPr>
            <p:cNvSpPr/>
            <p:nvPr/>
          </p:nvSpPr>
          <p:spPr>
            <a:xfrm>
              <a:off x="7760448" y="3151540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0B159DC-F4EC-6C42-A0A3-FEBD8A5638EC}"/>
                </a:ext>
              </a:extLst>
            </p:cNvPr>
            <p:cNvSpPr/>
            <p:nvPr/>
          </p:nvSpPr>
          <p:spPr>
            <a:xfrm>
              <a:off x="7760447" y="1905380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3B336C0-9981-BF47-9E34-D0AADC418808}"/>
              </a:ext>
            </a:extLst>
          </p:cNvPr>
          <p:cNvGrpSpPr/>
          <p:nvPr/>
        </p:nvGrpSpPr>
        <p:grpSpPr>
          <a:xfrm>
            <a:off x="9636760" y="1821615"/>
            <a:ext cx="2453640" cy="3208020"/>
            <a:chOff x="9708254" y="1821615"/>
            <a:chExt cx="2453640" cy="320802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15A8B36-65EF-6447-B643-F9E374FFFCFE}"/>
                </a:ext>
              </a:extLst>
            </p:cNvPr>
            <p:cNvSpPr/>
            <p:nvPr/>
          </p:nvSpPr>
          <p:spPr>
            <a:xfrm>
              <a:off x="9708254" y="1821615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A4B92D75-39E4-B549-A8A6-0242BA34B626}"/>
                </a:ext>
              </a:extLst>
            </p:cNvPr>
            <p:cNvSpPr/>
            <p:nvPr/>
          </p:nvSpPr>
          <p:spPr>
            <a:xfrm>
              <a:off x="9796344" y="25310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8199382-770C-BE41-8068-F05275AC9645}"/>
                </a:ext>
              </a:extLst>
            </p:cNvPr>
            <p:cNvSpPr/>
            <p:nvPr/>
          </p:nvSpPr>
          <p:spPr>
            <a:xfrm>
              <a:off x="9796345" y="3154080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1B7518B-B5CD-204C-B099-EDFDF71148B5}"/>
                </a:ext>
              </a:extLst>
            </p:cNvPr>
            <p:cNvSpPr/>
            <p:nvPr/>
          </p:nvSpPr>
          <p:spPr>
            <a:xfrm>
              <a:off x="9796344" y="377505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9335EDD-720F-A742-BDC8-536520935E50}"/>
                </a:ext>
              </a:extLst>
            </p:cNvPr>
            <p:cNvSpPr/>
            <p:nvPr/>
          </p:nvSpPr>
          <p:spPr>
            <a:xfrm>
              <a:off x="9796344" y="439603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A6A6228-F14E-C344-AF8B-08051591783C}"/>
                </a:ext>
              </a:extLst>
            </p:cNvPr>
            <p:cNvSpPr/>
            <p:nvPr/>
          </p:nvSpPr>
          <p:spPr>
            <a:xfrm>
              <a:off x="9796344" y="1907920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42E1F7F-0DB9-A74F-8B33-6B1B05CAACEF}"/>
                </a:ext>
              </a:extLst>
            </p:cNvPr>
            <p:cNvSpPr/>
            <p:nvPr/>
          </p:nvSpPr>
          <p:spPr>
            <a:xfrm>
              <a:off x="11003653" y="3151540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D594390-D50F-DF40-B1F6-0144C3ECAF5C}"/>
                </a:ext>
              </a:extLst>
            </p:cNvPr>
            <p:cNvSpPr/>
            <p:nvPr/>
          </p:nvSpPr>
          <p:spPr>
            <a:xfrm>
              <a:off x="11003652" y="1905380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84BBAF5-2C2E-594C-A9FC-6BE42F5CDCC3}"/>
              </a:ext>
            </a:extLst>
          </p:cNvPr>
          <p:cNvSpPr/>
          <p:nvPr/>
        </p:nvSpPr>
        <p:spPr>
          <a:xfrm>
            <a:off x="2176867" y="5115940"/>
            <a:ext cx="131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Ingress pipe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2ECD13A-251B-DA45-891D-AAAB542AFDE2}"/>
              </a:ext>
            </a:extLst>
          </p:cNvPr>
          <p:cNvSpPr/>
          <p:nvPr/>
        </p:nvSpPr>
        <p:spPr>
          <a:xfrm>
            <a:off x="2555240" y="280858"/>
            <a:ext cx="124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Egress pipe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A5135-C7FB-8141-BB7A-ABD5C1DD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02485-A147-B94E-B47D-C5919257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9BF94-9B15-D042-B232-B8D22898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B6269CD-B1BA-2240-9826-3260EC7884D9}"/>
              </a:ext>
            </a:extLst>
          </p:cNvPr>
          <p:cNvGrpSpPr/>
          <p:nvPr/>
        </p:nvGrpSpPr>
        <p:grpSpPr>
          <a:xfrm>
            <a:off x="6458374" y="1831681"/>
            <a:ext cx="2453640" cy="3208020"/>
            <a:chOff x="254000" y="1978660"/>
            <a:chExt cx="2453640" cy="320802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5D8C88F-41BF-AC46-A54C-CC94BE2EAAA8}"/>
                </a:ext>
              </a:extLst>
            </p:cNvPr>
            <p:cNvSpPr/>
            <p:nvPr/>
          </p:nvSpPr>
          <p:spPr>
            <a:xfrm>
              <a:off x="254000" y="1978660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CC93269-2C0D-7249-8E09-1FF310936EB3}"/>
                </a:ext>
              </a:extLst>
            </p:cNvPr>
            <p:cNvSpPr/>
            <p:nvPr/>
          </p:nvSpPr>
          <p:spPr>
            <a:xfrm>
              <a:off x="342090" y="268804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859EE7F-50D8-1041-8AC9-AB56B6A86124}"/>
                </a:ext>
              </a:extLst>
            </p:cNvPr>
            <p:cNvSpPr/>
            <p:nvPr/>
          </p:nvSpPr>
          <p:spPr>
            <a:xfrm>
              <a:off x="342091" y="331112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AE2CD68-95E5-6D43-89F4-6693FE9ECA73}"/>
                </a:ext>
              </a:extLst>
            </p:cNvPr>
            <p:cNvSpPr/>
            <p:nvPr/>
          </p:nvSpPr>
          <p:spPr>
            <a:xfrm>
              <a:off x="342090" y="39321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F624775-9C92-BF47-A662-3D51BCCA902D}"/>
                </a:ext>
              </a:extLst>
            </p:cNvPr>
            <p:cNvSpPr/>
            <p:nvPr/>
          </p:nvSpPr>
          <p:spPr>
            <a:xfrm>
              <a:off x="342090" y="455307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F33454E-4E39-C14C-89BE-E788A038613B}"/>
                </a:ext>
              </a:extLst>
            </p:cNvPr>
            <p:cNvSpPr/>
            <p:nvPr/>
          </p:nvSpPr>
          <p:spPr>
            <a:xfrm>
              <a:off x="342090" y="206496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1840EC2-9AED-3247-91A6-30271ACB589F}"/>
                </a:ext>
              </a:extLst>
            </p:cNvPr>
            <p:cNvSpPr/>
            <p:nvPr/>
          </p:nvSpPr>
          <p:spPr>
            <a:xfrm>
              <a:off x="1549399" y="330858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1F475BD-D7D8-4745-B68E-710F894105A0}"/>
                </a:ext>
              </a:extLst>
            </p:cNvPr>
            <p:cNvSpPr/>
            <p:nvPr/>
          </p:nvSpPr>
          <p:spPr>
            <a:xfrm>
              <a:off x="1549398" y="206242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36B2086-B9E8-8742-A037-BD5B18D5EB6B}"/>
              </a:ext>
            </a:extLst>
          </p:cNvPr>
          <p:cNvGrpSpPr/>
          <p:nvPr/>
        </p:nvGrpSpPr>
        <p:grpSpPr>
          <a:xfrm>
            <a:off x="9636760" y="1827971"/>
            <a:ext cx="2453640" cy="3208020"/>
            <a:chOff x="254000" y="1978660"/>
            <a:chExt cx="2453640" cy="320802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31D8875-3B2F-3A49-98D3-B3535E7BA62C}"/>
                </a:ext>
              </a:extLst>
            </p:cNvPr>
            <p:cNvSpPr/>
            <p:nvPr/>
          </p:nvSpPr>
          <p:spPr>
            <a:xfrm>
              <a:off x="254000" y="1978660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E9304A1-CB72-164E-90C3-43FC85FDED5C}"/>
                </a:ext>
              </a:extLst>
            </p:cNvPr>
            <p:cNvSpPr/>
            <p:nvPr/>
          </p:nvSpPr>
          <p:spPr>
            <a:xfrm>
              <a:off x="342090" y="268804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F2F4FCC-F1FB-4546-8157-CDE942689C34}"/>
                </a:ext>
              </a:extLst>
            </p:cNvPr>
            <p:cNvSpPr/>
            <p:nvPr/>
          </p:nvSpPr>
          <p:spPr>
            <a:xfrm>
              <a:off x="342091" y="331112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3463A29-A086-7E4D-A951-8C589EA8F8F5}"/>
                </a:ext>
              </a:extLst>
            </p:cNvPr>
            <p:cNvSpPr/>
            <p:nvPr/>
          </p:nvSpPr>
          <p:spPr>
            <a:xfrm>
              <a:off x="342090" y="39321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0AAB0D4-4953-5948-B241-D8B62E1E8A53}"/>
                </a:ext>
              </a:extLst>
            </p:cNvPr>
            <p:cNvSpPr/>
            <p:nvPr/>
          </p:nvSpPr>
          <p:spPr>
            <a:xfrm>
              <a:off x="342090" y="455307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89A2389-D7AF-274C-B344-537F4960E72B}"/>
                </a:ext>
              </a:extLst>
            </p:cNvPr>
            <p:cNvSpPr/>
            <p:nvPr/>
          </p:nvSpPr>
          <p:spPr>
            <a:xfrm>
              <a:off x="342090" y="206496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2B076B7-AEE2-CA4F-A2B0-A1043113FDD9}"/>
                </a:ext>
              </a:extLst>
            </p:cNvPr>
            <p:cNvSpPr/>
            <p:nvPr/>
          </p:nvSpPr>
          <p:spPr>
            <a:xfrm>
              <a:off x="1549399" y="330858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6F22DE6-72F5-D846-BE2C-BF99D46F3B67}"/>
                </a:ext>
              </a:extLst>
            </p:cNvPr>
            <p:cNvSpPr/>
            <p:nvPr/>
          </p:nvSpPr>
          <p:spPr>
            <a:xfrm>
              <a:off x="1549398" y="206242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E14D54E-88FA-A24E-B8E3-1E9A4CFA3F38}"/>
              </a:ext>
            </a:extLst>
          </p:cNvPr>
          <p:cNvSpPr/>
          <p:nvPr/>
        </p:nvSpPr>
        <p:spPr>
          <a:xfrm>
            <a:off x="101600" y="1826260"/>
            <a:ext cx="2453640" cy="32080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AB2C024-1596-204C-95B7-9AD25F95FC26}"/>
              </a:ext>
            </a:extLst>
          </p:cNvPr>
          <p:cNvGrpSpPr/>
          <p:nvPr/>
        </p:nvGrpSpPr>
        <p:grpSpPr>
          <a:xfrm>
            <a:off x="3279987" y="1825090"/>
            <a:ext cx="2453640" cy="3208020"/>
            <a:chOff x="254000" y="1978660"/>
            <a:chExt cx="2453640" cy="320802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DEBD130-D436-F24E-979C-3D6F31F72251}"/>
                </a:ext>
              </a:extLst>
            </p:cNvPr>
            <p:cNvSpPr/>
            <p:nvPr/>
          </p:nvSpPr>
          <p:spPr>
            <a:xfrm>
              <a:off x="254000" y="1978660"/>
              <a:ext cx="2453640" cy="32080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F08DB7E-CD9B-D846-A4B8-4FE8BBCA4D88}"/>
                </a:ext>
              </a:extLst>
            </p:cNvPr>
            <p:cNvSpPr/>
            <p:nvPr/>
          </p:nvSpPr>
          <p:spPr>
            <a:xfrm>
              <a:off x="342090" y="268804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811FBBD-23F0-394C-ADA3-03F7F2B2087D}"/>
                </a:ext>
              </a:extLst>
            </p:cNvPr>
            <p:cNvSpPr/>
            <p:nvPr/>
          </p:nvSpPr>
          <p:spPr>
            <a:xfrm>
              <a:off x="342091" y="331112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Count workers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3B2705-4A4D-144B-BB83-57133293D27C}"/>
                </a:ext>
              </a:extLst>
            </p:cNvPr>
            <p:cNvSpPr/>
            <p:nvPr/>
          </p:nvSpPr>
          <p:spPr>
            <a:xfrm>
              <a:off x="342090" y="393210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Check for duplicates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C300168-BBE7-C541-A86F-02952C28A63F}"/>
                </a:ext>
              </a:extLst>
            </p:cNvPr>
            <p:cNvSpPr/>
            <p:nvPr/>
          </p:nvSpPr>
          <p:spPr>
            <a:xfrm>
              <a:off x="342090" y="455307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53D969-DE37-CB43-A8F4-E9D92410A850}"/>
                </a:ext>
              </a:extLst>
            </p:cNvPr>
            <p:cNvSpPr/>
            <p:nvPr/>
          </p:nvSpPr>
          <p:spPr>
            <a:xfrm>
              <a:off x="342090" y="206496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FCECF4D-D113-F54B-A529-F3D3C5CA3C15}"/>
                </a:ext>
              </a:extLst>
            </p:cNvPr>
            <p:cNvSpPr/>
            <p:nvPr/>
          </p:nvSpPr>
          <p:spPr>
            <a:xfrm>
              <a:off x="1549399" y="3308585"/>
              <a:ext cx="1070150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ALUs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66F7B7-15AD-914C-8244-2289234D2BC3}"/>
                </a:ext>
              </a:extLst>
            </p:cNvPr>
            <p:cNvSpPr/>
            <p:nvPr/>
          </p:nvSpPr>
          <p:spPr>
            <a:xfrm>
              <a:off x="1549398" y="2062425"/>
              <a:ext cx="1070151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E8548C6-E7C5-134F-9C86-0D3CD0A10FC7}"/>
              </a:ext>
            </a:extLst>
          </p:cNvPr>
          <p:cNvSpPr/>
          <p:nvPr/>
        </p:nvSpPr>
        <p:spPr>
          <a:xfrm>
            <a:off x="189690" y="2535645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1C70B-52AB-9F41-9A8D-0584F1FD350D}"/>
              </a:ext>
            </a:extLst>
          </p:cNvPr>
          <p:cNvSpPr/>
          <p:nvPr/>
        </p:nvSpPr>
        <p:spPr>
          <a:xfrm>
            <a:off x="189691" y="3158725"/>
            <a:ext cx="107015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Count workers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295B4B-6BCA-B34D-8489-BB4F36D82287}"/>
              </a:ext>
            </a:extLst>
          </p:cNvPr>
          <p:cNvSpPr/>
          <p:nvPr/>
        </p:nvSpPr>
        <p:spPr>
          <a:xfrm>
            <a:off x="189690" y="3779700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for duplicates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BF93D1-766F-4B4C-993A-345A29A40A7F}"/>
              </a:ext>
            </a:extLst>
          </p:cNvPr>
          <p:cNvSpPr/>
          <p:nvPr/>
        </p:nvSpPr>
        <p:spPr>
          <a:xfrm>
            <a:off x="189690" y="4400675"/>
            <a:ext cx="2277459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Receive </a:t>
            </a:r>
            <a:r>
              <a:rPr lang="en-US" sz="1600" dirty="0" err="1"/>
              <a:t>RoCE</a:t>
            </a:r>
            <a:r>
              <a:rPr lang="en-US" sz="1600" dirty="0"/>
              <a:t> packet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538BD-F183-4A45-97DC-55AC7FE99E05}"/>
              </a:ext>
            </a:extLst>
          </p:cNvPr>
          <p:cNvSpPr/>
          <p:nvPr/>
        </p:nvSpPr>
        <p:spPr>
          <a:xfrm>
            <a:off x="189690" y="1912565"/>
            <a:ext cx="1070151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Exponents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D56F7B-E730-294A-B2B6-DA61F2C111A0}"/>
              </a:ext>
            </a:extLst>
          </p:cNvPr>
          <p:cNvSpPr/>
          <p:nvPr/>
        </p:nvSpPr>
        <p:spPr>
          <a:xfrm>
            <a:off x="1396999" y="3156185"/>
            <a:ext cx="107015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5F1230-6707-5147-9078-0FD12FBD923D}"/>
              </a:ext>
            </a:extLst>
          </p:cNvPr>
          <p:cNvSpPr/>
          <p:nvPr/>
        </p:nvSpPr>
        <p:spPr>
          <a:xfrm>
            <a:off x="1396998" y="1910025"/>
            <a:ext cx="1070151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Step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4066BF-A66E-5243-B7A8-C36BB64604E7}"/>
              </a:ext>
            </a:extLst>
          </p:cNvPr>
          <p:cNvSpPr/>
          <p:nvPr/>
        </p:nvSpPr>
        <p:spPr>
          <a:xfrm>
            <a:off x="101600" y="974570"/>
            <a:ext cx="11988800" cy="538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Traffic manager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4A4025-FEBC-4443-A228-5A5C76E371BE}"/>
              </a:ext>
            </a:extLst>
          </p:cNvPr>
          <p:cNvGrpSpPr/>
          <p:nvPr/>
        </p:nvGrpSpPr>
        <p:grpSpPr>
          <a:xfrm>
            <a:off x="116840" y="-609601"/>
            <a:ext cx="2453640" cy="1339255"/>
            <a:chOff x="116840" y="-609601"/>
            <a:chExt cx="2453640" cy="13392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214355-6D22-8944-A7F8-86480EE9C00B}"/>
                </a:ext>
              </a:extLst>
            </p:cNvPr>
            <p:cNvSpPr/>
            <p:nvPr/>
          </p:nvSpPr>
          <p:spPr>
            <a:xfrm>
              <a:off x="116840" y="-609601"/>
              <a:ext cx="2453640" cy="133925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4D38F0-16F0-E749-AF19-096BABFAF7BE}"/>
                </a:ext>
              </a:extLst>
            </p:cNvPr>
            <p:cNvSpPr/>
            <p:nvPr/>
          </p:nvSpPr>
          <p:spPr>
            <a:xfrm>
              <a:off x="204930" y="-524925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AC9A278-65FF-B24F-B9F2-D8AF4B1880A7}"/>
                </a:ext>
              </a:extLst>
            </p:cNvPr>
            <p:cNvSpPr/>
            <p:nvPr/>
          </p:nvSpPr>
          <p:spPr>
            <a:xfrm>
              <a:off x="204930" y="96050"/>
              <a:ext cx="2277459" cy="5388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Format </a:t>
              </a:r>
              <a:r>
                <a:rPr lang="en-US" sz="1600" dirty="0" err="1"/>
                <a:t>RoCE</a:t>
              </a:r>
              <a:r>
                <a:rPr lang="en-US" sz="1600" dirty="0"/>
                <a:t> packet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6FCB486-165C-B944-B11A-086D8AD3EC2B}"/>
              </a:ext>
            </a:extLst>
          </p:cNvPr>
          <p:cNvGrpSpPr/>
          <p:nvPr/>
        </p:nvGrpSpPr>
        <p:grpSpPr>
          <a:xfrm>
            <a:off x="204930" y="5072706"/>
            <a:ext cx="811146" cy="1744783"/>
            <a:chOff x="204930" y="5072706"/>
            <a:chExt cx="811146" cy="174478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BF068-C6F5-A24F-ABA6-632BDA778B87}"/>
                </a:ext>
              </a:extLst>
            </p:cNvPr>
            <p:cNvSpPr/>
            <p:nvPr/>
          </p:nvSpPr>
          <p:spPr>
            <a:xfrm>
              <a:off x="204931" y="5072706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data7: 128B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6D3508-5B48-A44A-8908-BBCB0524E235}"/>
                </a:ext>
              </a:extLst>
            </p:cNvPr>
            <p:cNvSpPr/>
            <p:nvPr/>
          </p:nvSpPr>
          <p:spPr>
            <a:xfrm>
              <a:off x="204931" y="523210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data6: 128B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4CDF95-2197-E148-A762-E0D90CA37BF2}"/>
                </a:ext>
              </a:extLst>
            </p:cNvPr>
            <p:cNvSpPr/>
            <p:nvPr/>
          </p:nvSpPr>
          <p:spPr>
            <a:xfrm>
              <a:off x="204931" y="5391496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data5: 128B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CF680C-7451-8946-B8DA-36161678B10A}"/>
                </a:ext>
              </a:extLst>
            </p:cNvPr>
            <p:cNvSpPr/>
            <p:nvPr/>
          </p:nvSpPr>
          <p:spPr>
            <a:xfrm>
              <a:off x="204931" y="5550891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data4: 128B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3AAC0D-7B95-564E-B77E-FFA4A74D88EE}"/>
                </a:ext>
              </a:extLst>
            </p:cNvPr>
            <p:cNvSpPr/>
            <p:nvPr/>
          </p:nvSpPr>
          <p:spPr>
            <a:xfrm>
              <a:off x="204931" y="5710286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data3: 128B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BF769E9-69CB-AA40-9086-2D1DA1AE71ED}"/>
                </a:ext>
              </a:extLst>
            </p:cNvPr>
            <p:cNvSpPr/>
            <p:nvPr/>
          </p:nvSpPr>
          <p:spPr>
            <a:xfrm>
              <a:off x="204931" y="5869681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data2: 128B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0AFCCEE-984E-814E-81CF-4EDCF17EF0C9}"/>
                </a:ext>
              </a:extLst>
            </p:cNvPr>
            <p:cNvSpPr/>
            <p:nvPr/>
          </p:nvSpPr>
          <p:spPr>
            <a:xfrm>
              <a:off x="204931" y="6029076"/>
              <a:ext cx="811145" cy="1593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data1: 128B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BDBF73D-5D4F-2A41-BC78-5CE7516AA7CA}"/>
                </a:ext>
              </a:extLst>
            </p:cNvPr>
            <p:cNvSpPr/>
            <p:nvPr/>
          </p:nvSpPr>
          <p:spPr>
            <a:xfrm>
              <a:off x="204931" y="6188471"/>
              <a:ext cx="811145" cy="1593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data0: 128B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12F8FED-D74C-5E47-81FB-2FF9C7699C1D}"/>
                </a:ext>
              </a:extLst>
            </p:cNvPr>
            <p:cNvSpPr/>
            <p:nvPr/>
          </p:nvSpPr>
          <p:spPr>
            <a:xfrm>
              <a:off x="204930" y="6347866"/>
              <a:ext cx="811145" cy="469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RoCE</a:t>
              </a:r>
              <a:r>
                <a:rPr lang="en-US" sz="1000" dirty="0"/>
                <a:t>, UDP, IP, Eth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16281D4-2B9D-3142-BC5A-7FA386CFD206}"/>
              </a:ext>
            </a:extLst>
          </p:cNvPr>
          <p:cNvGrpSpPr/>
          <p:nvPr/>
        </p:nvGrpSpPr>
        <p:grpSpPr>
          <a:xfrm>
            <a:off x="3366448" y="5072706"/>
            <a:ext cx="812775" cy="1266598"/>
            <a:chOff x="3366448" y="5072706"/>
            <a:chExt cx="812775" cy="126659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50E8137-EA47-F745-A459-A42993969986}"/>
                </a:ext>
              </a:extLst>
            </p:cNvPr>
            <p:cNvSpPr/>
            <p:nvPr/>
          </p:nvSpPr>
          <p:spPr>
            <a:xfrm>
              <a:off x="3368078" y="5072706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67F17F-EC15-6F44-AE96-893F96EEF744}"/>
                </a:ext>
              </a:extLst>
            </p:cNvPr>
            <p:cNvSpPr/>
            <p:nvPr/>
          </p:nvSpPr>
          <p:spPr>
            <a:xfrm>
              <a:off x="3368078" y="523210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1779E0-5EEA-A748-8AE0-C7F7C5B0045A}"/>
                </a:ext>
              </a:extLst>
            </p:cNvPr>
            <p:cNvSpPr/>
            <p:nvPr/>
          </p:nvSpPr>
          <p:spPr>
            <a:xfrm>
              <a:off x="3368078" y="5391496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575237-FDBB-084D-9E5E-F536925C314A}"/>
                </a:ext>
              </a:extLst>
            </p:cNvPr>
            <p:cNvSpPr/>
            <p:nvPr/>
          </p:nvSpPr>
          <p:spPr>
            <a:xfrm>
              <a:off x="3368078" y="5550891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C555F4-EC26-3644-A82C-709A0A341676}"/>
                </a:ext>
              </a:extLst>
            </p:cNvPr>
            <p:cNvSpPr/>
            <p:nvPr/>
          </p:nvSpPr>
          <p:spPr>
            <a:xfrm>
              <a:off x="3368078" y="5710286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5D7539-2493-174C-B145-3AE792F3050B}"/>
                </a:ext>
              </a:extLst>
            </p:cNvPr>
            <p:cNvSpPr/>
            <p:nvPr/>
          </p:nvSpPr>
          <p:spPr>
            <a:xfrm>
              <a:off x="3368078" y="5869681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61AA2-23BB-1F4C-825D-094A46ED68E5}"/>
                </a:ext>
              </a:extLst>
            </p:cNvPr>
            <p:cNvSpPr/>
            <p:nvPr/>
          </p:nvSpPr>
          <p:spPr>
            <a:xfrm>
              <a:off x="3366448" y="6029076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BC9DA28-19DE-2746-A25F-80A1FEE6A831}"/>
              </a:ext>
            </a:extLst>
          </p:cNvPr>
          <p:cNvGrpSpPr/>
          <p:nvPr/>
        </p:nvGrpSpPr>
        <p:grpSpPr>
          <a:xfrm>
            <a:off x="6546465" y="5072706"/>
            <a:ext cx="811145" cy="947808"/>
            <a:chOff x="6546465" y="5072706"/>
            <a:chExt cx="811145" cy="94780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AB763A-5304-C347-B555-9D4FA9D1DEBA}"/>
                </a:ext>
              </a:extLst>
            </p:cNvPr>
            <p:cNvSpPr/>
            <p:nvPr/>
          </p:nvSpPr>
          <p:spPr>
            <a:xfrm>
              <a:off x="6546465" y="5072706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data7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8FE89C-9D98-6D40-AF11-5F2A480F2AEA}"/>
                </a:ext>
              </a:extLst>
            </p:cNvPr>
            <p:cNvSpPr/>
            <p:nvPr/>
          </p:nvSpPr>
          <p:spPr>
            <a:xfrm>
              <a:off x="6546465" y="523210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data6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464E621-9918-AF41-A381-7C2E25465179}"/>
                </a:ext>
              </a:extLst>
            </p:cNvPr>
            <p:cNvSpPr/>
            <p:nvPr/>
          </p:nvSpPr>
          <p:spPr>
            <a:xfrm>
              <a:off x="6546465" y="5391496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1620D8-DF93-294C-A254-BCFA08CA7A7E}"/>
                </a:ext>
              </a:extLst>
            </p:cNvPr>
            <p:cNvSpPr/>
            <p:nvPr/>
          </p:nvSpPr>
          <p:spPr>
            <a:xfrm>
              <a:off x="6546465" y="5550891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data4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BD6E2B4-006D-C243-AFC2-FAA4C7972C29}"/>
                </a:ext>
              </a:extLst>
            </p:cNvPr>
            <p:cNvSpPr/>
            <p:nvPr/>
          </p:nvSpPr>
          <p:spPr>
            <a:xfrm>
              <a:off x="6546465" y="5710286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80867B-71E9-FA45-8B37-F0AD00BF1AC5}"/>
              </a:ext>
            </a:extLst>
          </p:cNvPr>
          <p:cNvGrpSpPr/>
          <p:nvPr/>
        </p:nvGrpSpPr>
        <p:grpSpPr>
          <a:xfrm>
            <a:off x="9723220" y="5072706"/>
            <a:ext cx="812776" cy="629018"/>
            <a:chOff x="9723220" y="5072706"/>
            <a:chExt cx="812776" cy="62901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85B1184-F9F4-254E-85A9-0DBC238A7D16}"/>
                </a:ext>
              </a:extLst>
            </p:cNvPr>
            <p:cNvSpPr/>
            <p:nvPr/>
          </p:nvSpPr>
          <p:spPr>
            <a:xfrm>
              <a:off x="9724851" y="5072706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data7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D714636-D184-D649-8B44-FD43DEBB9318}"/>
                </a:ext>
              </a:extLst>
            </p:cNvPr>
            <p:cNvSpPr/>
            <p:nvPr/>
          </p:nvSpPr>
          <p:spPr>
            <a:xfrm>
              <a:off x="9724851" y="523210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data6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B05074C-AEB7-4D48-B96C-2DBA8817966D}"/>
                </a:ext>
              </a:extLst>
            </p:cNvPr>
            <p:cNvSpPr/>
            <p:nvPr/>
          </p:nvSpPr>
          <p:spPr>
            <a:xfrm>
              <a:off x="9723220" y="5391496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sp>
        <p:nvSpPr>
          <p:cNvPr id="2" name="Up Arrow 1">
            <a:extLst>
              <a:ext uri="{FF2B5EF4-FFF2-40B4-BE49-F238E27FC236}">
                <a16:creationId xmlns:a16="http://schemas.microsoft.com/office/drawing/2014/main" id="{41E79C45-C55B-1347-95C2-EC6D08F60436}"/>
              </a:ext>
            </a:extLst>
          </p:cNvPr>
          <p:cNvSpPr/>
          <p:nvPr/>
        </p:nvSpPr>
        <p:spPr>
          <a:xfrm>
            <a:off x="475479" y="4800388"/>
            <a:ext cx="270045" cy="2429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Up Arrow 85">
            <a:extLst>
              <a:ext uri="{FF2B5EF4-FFF2-40B4-BE49-F238E27FC236}">
                <a16:creationId xmlns:a16="http://schemas.microsoft.com/office/drawing/2014/main" id="{BBAE5328-1307-3845-B631-CF1E0D8A3E6C}"/>
              </a:ext>
            </a:extLst>
          </p:cNvPr>
          <p:cNvSpPr/>
          <p:nvPr/>
        </p:nvSpPr>
        <p:spPr>
          <a:xfrm>
            <a:off x="3636997" y="4800388"/>
            <a:ext cx="270045" cy="2429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D31A008D-7B5A-C248-8B2A-003A2BB3CBD1}"/>
              </a:ext>
            </a:extLst>
          </p:cNvPr>
          <p:cNvSpPr/>
          <p:nvPr/>
        </p:nvSpPr>
        <p:spPr>
          <a:xfrm>
            <a:off x="6815384" y="4797595"/>
            <a:ext cx="270045" cy="2429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>
            <a:extLst>
              <a:ext uri="{FF2B5EF4-FFF2-40B4-BE49-F238E27FC236}">
                <a16:creationId xmlns:a16="http://schemas.microsoft.com/office/drawing/2014/main" id="{DED89303-5980-8841-BE32-A7C230FF3DED}"/>
              </a:ext>
            </a:extLst>
          </p:cNvPr>
          <p:cNvSpPr/>
          <p:nvPr/>
        </p:nvSpPr>
        <p:spPr>
          <a:xfrm>
            <a:off x="9993771" y="4796731"/>
            <a:ext cx="270045" cy="2429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0E8A56C-3459-1841-8108-006A07754D92}"/>
              </a:ext>
            </a:extLst>
          </p:cNvPr>
          <p:cNvGrpSpPr/>
          <p:nvPr/>
        </p:nvGrpSpPr>
        <p:grpSpPr>
          <a:xfrm>
            <a:off x="11191163" y="5073231"/>
            <a:ext cx="811146" cy="473379"/>
            <a:chOff x="11191163" y="5073231"/>
            <a:chExt cx="811146" cy="47337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B64A80-D997-5449-BB7A-BFE733ABF827}"/>
                </a:ext>
              </a:extLst>
            </p:cNvPr>
            <p:cNvSpPr/>
            <p:nvPr/>
          </p:nvSpPr>
          <p:spPr>
            <a:xfrm>
              <a:off x="11191164" y="507323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478EEF3-4209-DD43-82BF-538C55A2496B}"/>
                </a:ext>
              </a:extLst>
            </p:cNvPr>
            <p:cNvSpPr/>
            <p:nvPr/>
          </p:nvSpPr>
          <p:spPr>
            <a:xfrm>
              <a:off x="11191163" y="5236382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C2FFA63-D876-2B48-BB8D-1B37ADCAF02A}"/>
              </a:ext>
            </a:extLst>
          </p:cNvPr>
          <p:cNvGrpSpPr/>
          <p:nvPr/>
        </p:nvGrpSpPr>
        <p:grpSpPr>
          <a:xfrm>
            <a:off x="7589623" y="5084280"/>
            <a:ext cx="812776" cy="629018"/>
            <a:chOff x="7589623" y="5084280"/>
            <a:chExt cx="812776" cy="62901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161772-8F24-9D44-AE6C-6046FD0A3AF3}"/>
                </a:ext>
              </a:extLst>
            </p:cNvPr>
            <p:cNvSpPr/>
            <p:nvPr/>
          </p:nvSpPr>
          <p:spPr>
            <a:xfrm>
              <a:off x="7591254" y="5084280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686CE30-2F8F-754E-AA79-439A3B3158AF}"/>
                </a:ext>
              </a:extLst>
            </p:cNvPr>
            <p:cNvSpPr/>
            <p:nvPr/>
          </p:nvSpPr>
          <p:spPr>
            <a:xfrm>
              <a:off x="7591254" y="5243675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CC995A5-8180-1A40-9927-4D0AC1DA2EA2}"/>
                </a:ext>
              </a:extLst>
            </p:cNvPr>
            <p:cNvSpPr/>
            <p:nvPr/>
          </p:nvSpPr>
          <p:spPr>
            <a:xfrm>
              <a:off x="7589623" y="5403070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1508B11-0748-3144-B5D3-BD469776772E}"/>
              </a:ext>
            </a:extLst>
          </p:cNvPr>
          <p:cNvGrpSpPr/>
          <p:nvPr/>
        </p:nvGrpSpPr>
        <p:grpSpPr>
          <a:xfrm>
            <a:off x="8274950" y="5603431"/>
            <a:ext cx="811145" cy="792694"/>
            <a:chOff x="8274950" y="5603431"/>
            <a:chExt cx="811145" cy="79269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D6D39FC-8F7A-F04C-93DE-8CFC686B9A4C}"/>
                </a:ext>
              </a:extLst>
            </p:cNvPr>
            <p:cNvSpPr/>
            <p:nvPr/>
          </p:nvSpPr>
          <p:spPr>
            <a:xfrm>
              <a:off x="8274950" y="5603431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7DBD2FE-BF8E-D849-BCE5-15F19F13BCCA}"/>
                </a:ext>
              </a:extLst>
            </p:cNvPr>
            <p:cNvSpPr/>
            <p:nvPr/>
          </p:nvSpPr>
          <p:spPr>
            <a:xfrm>
              <a:off x="8274950" y="5762826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389B5F5-DE31-F840-BB17-A049F20074FD}"/>
                </a:ext>
              </a:extLst>
            </p:cNvPr>
            <p:cNvSpPr/>
            <p:nvPr/>
          </p:nvSpPr>
          <p:spPr>
            <a:xfrm>
              <a:off x="8274950" y="5922221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9AE47E0-DED1-1C4B-8CCB-455E9F640F3B}"/>
                </a:ext>
              </a:extLst>
            </p:cNvPr>
            <p:cNvSpPr/>
            <p:nvPr/>
          </p:nvSpPr>
          <p:spPr>
            <a:xfrm>
              <a:off x="8274950" y="6085897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3A7BF6A-357F-0241-A451-0B6676C6207E}"/>
              </a:ext>
            </a:extLst>
          </p:cNvPr>
          <p:cNvGrpSpPr/>
          <p:nvPr/>
        </p:nvGrpSpPr>
        <p:grpSpPr>
          <a:xfrm>
            <a:off x="4512263" y="5060252"/>
            <a:ext cx="811145" cy="947808"/>
            <a:chOff x="4512263" y="5060252"/>
            <a:chExt cx="811145" cy="9478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16E3C2B-DE00-F747-BBF7-35BC00D09E1F}"/>
                </a:ext>
              </a:extLst>
            </p:cNvPr>
            <p:cNvSpPr/>
            <p:nvPr/>
          </p:nvSpPr>
          <p:spPr>
            <a:xfrm>
              <a:off x="4512263" y="5060252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CD96A3B-ADE9-2049-891B-C0B66CE2D324}"/>
                </a:ext>
              </a:extLst>
            </p:cNvPr>
            <p:cNvSpPr/>
            <p:nvPr/>
          </p:nvSpPr>
          <p:spPr>
            <a:xfrm>
              <a:off x="4512263" y="5219647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381DC9D-B476-F544-A9B1-DB64E64034A7}"/>
                </a:ext>
              </a:extLst>
            </p:cNvPr>
            <p:cNvSpPr/>
            <p:nvPr/>
          </p:nvSpPr>
          <p:spPr>
            <a:xfrm>
              <a:off x="4512263" y="5379042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EE3ADA-1323-CA46-973D-0CFE778AB230}"/>
                </a:ext>
              </a:extLst>
            </p:cNvPr>
            <p:cNvSpPr/>
            <p:nvPr/>
          </p:nvSpPr>
          <p:spPr>
            <a:xfrm>
              <a:off x="4512263" y="5538437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harvest4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7AA9CF1-DC82-BC4F-9C12-413DEF960921}"/>
                </a:ext>
              </a:extLst>
            </p:cNvPr>
            <p:cNvSpPr/>
            <p:nvPr/>
          </p:nvSpPr>
          <p:spPr>
            <a:xfrm>
              <a:off x="4512263" y="5697832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9E68E01-7650-C140-AD3B-D586A265E569}"/>
              </a:ext>
            </a:extLst>
          </p:cNvPr>
          <p:cNvGrpSpPr/>
          <p:nvPr/>
        </p:nvGrpSpPr>
        <p:grpSpPr>
          <a:xfrm>
            <a:off x="5189838" y="5263255"/>
            <a:ext cx="811146" cy="1098641"/>
            <a:chOff x="5189838" y="5263255"/>
            <a:chExt cx="811146" cy="109864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F9C0EB8-176D-674E-B3E0-7C483BAEA0D7}"/>
                </a:ext>
              </a:extLst>
            </p:cNvPr>
            <p:cNvSpPr/>
            <p:nvPr/>
          </p:nvSpPr>
          <p:spPr>
            <a:xfrm>
              <a:off x="5189839" y="5263255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B59C26F-AB08-5342-8642-839A632E9CB9}"/>
                </a:ext>
              </a:extLst>
            </p:cNvPr>
            <p:cNvSpPr/>
            <p:nvPr/>
          </p:nvSpPr>
          <p:spPr>
            <a:xfrm>
              <a:off x="5189839" y="5422650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59A420F-B525-9146-8A40-743DA95E0BFA}"/>
                </a:ext>
              </a:extLst>
            </p:cNvPr>
            <p:cNvSpPr/>
            <p:nvPr/>
          </p:nvSpPr>
          <p:spPr>
            <a:xfrm>
              <a:off x="5189839" y="5582045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4E52CF-AC08-D64B-A6C3-B941B52DD5CF}"/>
                </a:ext>
              </a:extLst>
            </p:cNvPr>
            <p:cNvSpPr/>
            <p:nvPr/>
          </p:nvSpPr>
          <p:spPr>
            <a:xfrm>
              <a:off x="5189839" y="5741440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harvest4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AD7AF7-0F68-C148-A5E3-470F36884A47}"/>
                </a:ext>
              </a:extLst>
            </p:cNvPr>
            <p:cNvSpPr/>
            <p:nvPr/>
          </p:nvSpPr>
          <p:spPr>
            <a:xfrm>
              <a:off x="5189839" y="5894782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harvest3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153354-1377-F246-B803-271B1CE2D55A}"/>
                </a:ext>
              </a:extLst>
            </p:cNvPr>
            <p:cNvSpPr/>
            <p:nvPr/>
          </p:nvSpPr>
          <p:spPr>
            <a:xfrm>
              <a:off x="5189838" y="6051668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DB3868B-9E61-414F-894B-39D0AA393320}"/>
              </a:ext>
            </a:extLst>
          </p:cNvPr>
          <p:cNvGrpSpPr/>
          <p:nvPr/>
        </p:nvGrpSpPr>
        <p:grpSpPr>
          <a:xfrm>
            <a:off x="1218790" y="5064533"/>
            <a:ext cx="811145" cy="1264437"/>
            <a:chOff x="1218790" y="5064533"/>
            <a:chExt cx="811145" cy="126443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88B801-AEDF-B445-A9FD-89146FE970B2}"/>
                </a:ext>
              </a:extLst>
            </p:cNvPr>
            <p:cNvSpPr/>
            <p:nvPr/>
          </p:nvSpPr>
          <p:spPr>
            <a:xfrm>
              <a:off x="1218790" y="5064533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CE5F165-8761-5B44-A0BB-79465F5B57EA}"/>
                </a:ext>
              </a:extLst>
            </p:cNvPr>
            <p:cNvSpPr/>
            <p:nvPr/>
          </p:nvSpPr>
          <p:spPr>
            <a:xfrm>
              <a:off x="1218790" y="5223928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C845291-E4C0-6B42-957B-B1462CA81683}"/>
                </a:ext>
              </a:extLst>
            </p:cNvPr>
            <p:cNvSpPr/>
            <p:nvPr/>
          </p:nvSpPr>
          <p:spPr>
            <a:xfrm>
              <a:off x="1218790" y="5383323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EC62CD4-7EE4-0C4D-A967-064415F2F2E3}"/>
                </a:ext>
              </a:extLst>
            </p:cNvPr>
            <p:cNvSpPr/>
            <p:nvPr/>
          </p:nvSpPr>
          <p:spPr>
            <a:xfrm>
              <a:off x="1218790" y="5542718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15FF893-1CAD-2C4B-867E-986CE22E5F08}"/>
                </a:ext>
              </a:extLst>
            </p:cNvPr>
            <p:cNvSpPr/>
            <p:nvPr/>
          </p:nvSpPr>
          <p:spPr>
            <a:xfrm>
              <a:off x="1218790" y="5696060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harvest3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2A3D60F-F8D1-BE46-9E35-E87C091C01AE}"/>
                </a:ext>
              </a:extLst>
            </p:cNvPr>
            <p:cNvSpPr/>
            <p:nvPr/>
          </p:nvSpPr>
          <p:spPr>
            <a:xfrm>
              <a:off x="1218790" y="6018742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901F5C-107E-764B-96E2-80913C947835}"/>
                </a:ext>
              </a:extLst>
            </p:cNvPr>
            <p:cNvSpPr/>
            <p:nvPr/>
          </p:nvSpPr>
          <p:spPr>
            <a:xfrm>
              <a:off x="1218790" y="5861119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9D078B-450C-2B45-8C49-8FE91049B277}"/>
              </a:ext>
            </a:extLst>
          </p:cNvPr>
          <p:cNvGrpSpPr/>
          <p:nvPr/>
        </p:nvGrpSpPr>
        <p:grpSpPr>
          <a:xfrm>
            <a:off x="1907670" y="5175384"/>
            <a:ext cx="812775" cy="1423832"/>
            <a:chOff x="1907670" y="5175384"/>
            <a:chExt cx="812775" cy="142383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C1A343-5193-C641-AFA2-9C9510BEAE40}"/>
                </a:ext>
              </a:extLst>
            </p:cNvPr>
            <p:cNvSpPr/>
            <p:nvPr/>
          </p:nvSpPr>
          <p:spPr>
            <a:xfrm>
              <a:off x="1909300" y="5175384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AD4C5B-EAE4-8042-8814-53BCF453688A}"/>
                </a:ext>
              </a:extLst>
            </p:cNvPr>
            <p:cNvSpPr/>
            <p:nvPr/>
          </p:nvSpPr>
          <p:spPr>
            <a:xfrm>
              <a:off x="1909300" y="5334779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95C80F2-11E5-A04F-975E-3679CCEBBB89}"/>
                </a:ext>
              </a:extLst>
            </p:cNvPr>
            <p:cNvSpPr/>
            <p:nvPr/>
          </p:nvSpPr>
          <p:spPr>
            <a:xfrm>
              <a:off x="1909300" y="5494174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DB6EA8E-5262-0E42-BE10-12A836639B61}"/>
                </a:ext>
              </a:extLst>
            </p:cNvPr>
            <p:cNvSpPr/>
            <p:nvPr/>
          </p:nvSpPr>
          <p:spPr>
            <a:xfrm>
              <a:off x="1909300" y="5653569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harvest4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FDAB35C-3183-3E4D-85DD-37E138A29CB9}"/>
                </a:ext>
              </a:extLst>
            </p:cNvPr>
            <p:cNvSpPr/>
            <p:nvPr/>
          </p:nvSpPr>
          <p:spPr>
            <a:xfrm>
              <a:off x="1909300" y="5806911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F551113-0E33-354B-A606-25E0245DA88B}"/>
                </a:ext>
              </a:extLst>
            </p:cNvPr>
            <p:cNvSpPr/>
            <p:nvPr/>
          </p:nvSpPr>
          <p:spPr>
            <a:xfrm>
              <a:off x="1907670" y="6288988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4AEABC8-7290-F34D-9697-F3DF2A094A4A}"/>
                </a:ext>
              </a:extLst>
            </p:cNvPr>
            <p:cNvSpPr/>
            <p:nvPr/>
          </p:nvSpPr>
          <p:spPr>
            <a:xfrm>
              <a:off x="1909300" y="5971970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826D12A-2CBE-7749-9BA0-9BD3B396F6F1}"/>
                </a:ext>
              </a:extLst>
            </p:cNvPr>
            <p:cNvSpPr/>
            <p:nvPr/>
          </p:nvSpPr>
          <p:spPr>
            <a:xfrm>
              <a:off x="1909300" y="6131842"/>
              <a:ext cx="811145" cy="1593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F9C21A-E633-394B-90FC-10CE44113492}"/>
              </a:ext>
            </a:extLst>
          </p:cNvPr>
          <p:cNvGrpSpPr/>
          <p:nvPr/>
        </p:nvGrpSpPr>
        <p:grpSpPr>
          <a:xfrm>
            <a:off x="1966003" y="32707"/>
            <a:ext cx="811146" cy="1579848"/>
            <a:chOff x="2313241" y="32707"/>
            <a:chExt cx="811146" cy="157984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2D6F1AB-E9EF-D047-BBE8-3210CC14BA2F}"/>
                </a:ext>
              </a:extLst>
            </p:cNvPr>
            <p:cNvSpPr/>
            <p:nvPr/>
          </p:nvSpPr>
          <p:spPr>
            <a:xfrm>
              <a:off x="2313242" y="32707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F7E9F9E-BE9F-BF4E-BE20-9E2A44F4C278}"/>
                </a:ext>
              </a:extLst>
            </p:cNvPr>
            <p:cNvSpPr/>
            <p:nvPr/>
          </p:nvSpPr>
          <p:spPr>
            <a:xfrm>
              <a:off x="2313242" y="192102"/>
              <a:ext cx="811145" cy="1593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harvest6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F525CA7-E956-B84F-A02F-981882FDF23A}"/>
                </a:ext>
              </a:extLst>
            </p:cNvPr>
            <p:cNvSpPr/>
            <p:nvPr/>
          </p:nvSpPr>
          <p:spPr>
            <a:xfrm>
              <a:off x="2313242" y="351497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harvest5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0435F8D-F6D7-4D41-9A81-E3F79CA39F91}"/>
                </a:ext>
              </a:extLst>
            </p:cNvPr>
            <p:cNvSpPr/>
            <p:nvPr/>
          </p:nvSpPr>
          <p:spPr>
            <a:xfrm>
              <a:off x="2313242" y="510892"/>
              <a:ext cx="811145" cy="1593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harvest4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AEA93B8-D519-5743-AE1E-57C30165372F}"/>
                </a:ext>
              </a:extLst>
            </p:cNvPr>
            <p:cNvSpPr/>
            <p:nvPr/>
          </p:nvSpPr>
          <p:spPr>
            <a:xfrm>
              <a:off x="2313242" y="664234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harvest3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F9BFD48-8DB2-DB4C-933C-DFA67399ED3F}"/>
                </a:ext>
              </a:extLst>
            </p:cNvPr>
            <p:cNvSpPr/>
            <p:nvPr/>
          </p:nvSpPr>
          <p:spPr>
            <a:xfrm>
              <a:off x="2313241" y="1302327"/>
              <a:ext cx="811145" cy="3102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SwitchML metadata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0AB3ED2-32FA-8746-8D81-D57746B35A01}"/>
                </a:ext>
              </a:extLst>
            </p:cNvPr>
            <p:cNvSpPr/>
            <p:nvPr/>
          </p:nvSpPr>
          <p:spPr>
            <a:xfrm>
              <a:off x="2313242" y="829293"/>
              <a:ext cx="811145" cy="1593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38B255-1A27-B44A-AAF2-E057F81450E9}"/>
                </a:ext>
              </a:extLst>
            </p:cNvPr>
            <p:cNvSpPr/>
            <p:nvPr/>
          </p:nvSpPr>
          <p:spPr>
            <a:xfrm>
              <a:off x="2313242" y="989165"/>
              <a:ext cx="811145" cy="1593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4A69F84-FEC1-474E-8D71-76A0872FDE7D}"/>
                </a:ext>
              </a:extLst>
            </p:cNvPr>
            <p:cNvSpPr/>
            <p:nvPr/>
          </p:nvSpPr>
          <p:spPr>
            <a:xfrm>
              <a:off x="2313242" y="1138145"/>
              <a:ext cx="811145" cy="1593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harvest0</a:t>
              </a:r>
            </a:p>
          </p:txBody>
        </p:sp>
      </p:grpSp>
      <p:sp>
        <p:nvSpPr>
          <p:cNvPr id="133" name="Up Arrow 132">
            <a:extLst>
              <a:ext uri="{FF2B5EF4-FFF2-40B4-BE49-F238E27FC236}">
                <a16:creationId xmlns:a16="http://schemas.microsoft.com/office/drawing/2014/main" id="{F9B1C3A6-5ED6-954F-90C3-5BE2556480B2}"/>
              </a:ext>
            </a:extLst>
          </p:cNvPr>
          <p:cNvSpPr/>
          <p:nvPr/>
        </p:nvSpPr>
        <p:spPr>
          <a:xfrm>
            <a:off x="1479748" y="4802518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Up Arrow 133">
            <a:extLst>
              <a:ext uri="{FF2B5EF4-FFF2-40B4-BE49-F238E27FC236}">
                <a16:creationId xmlns:a16="http://schemas.microsoft.com/office/drawing/2014/main" id="{A3636747-7B83-E54F-8D73-9A17F2498305}"/>
              </a:ext>
            </a:extLst>
          </p:cNvPr>
          <p:cNvSpPr/>
          <p:nvPr/>
        </p:nvSpPr>
        <p:spPr>
          <a:xfrm>
            <a:off x="2140457" y="4803217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Up Arrow 134">
            <a:extLst>
              <a:ext uri="{FF2B5EF4-FFF2-40B4-BE49-F238E27FC236}">
                <a16:creationId xmlns:a16="http://schemas.microsoft.com/office/drawing/2014/main" id="{D1873090-4ED9-8546-A181-1ABE0421C3D2}"/>
              </a:ext>
            </a:extLst>
          </p:cNvPr>
          <p:cNvSpPr/>
          <p:nvPr/>
        </p:nvSpPr>
        <p:spPr>
          <a:xfrm>
            <a:off x="4784652" y="4794430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Up Arrow 135">
            <a:extLst>
              <a:ext uri="{FF2B5EF4-FFF2-40B4-BE49-F238E27FC236}">
                <a16:creationId xmlns:a16="http://schemas.microsoft.com/office/drawing/2014/main" id="{FA34032D-CEC5-974C-86F1-0399ED966A77}"/>
              </a:ext>
            </a:extLst>
          </p:cNvPr>
          <p:cNvSpPr/>
          <p:nvPr/>
        </p:nvSpPr>
        <p:spPr>
          <a:xfrm>
            <a:off x="5445361" y="4795129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Up Arrow 136">
            <a:extLst>
              <a:ext uri="{FF2B5EF4-FFF2-40B4-BE49-F238E27FC236}">
                <a16:creationId xmlns:a16="http://schemas.microsoft.com/office/drawing/2014/main" id="{9F3CBA46-6491-EE43-A25A-DC20E7BEA457}"/>
              </a:ext>
            </a:extLst>
          </p:cNvPr>
          <p:cNvSpPr/>
          <p:nvPr/>
        </p:nvSpPr>
        <p:spPr>
          <a:xfrm>
            <a:off x="7846237" y="4816583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Up Arrow 137">
            <a:extLst>
              <a:ext uri="{FF2B5EF4-FFF2-40B4-BE49-F238E27FC236}">
                <a16:creationId xmlns:a16="http://schemas.microsoft.com/office/drawing/2014/main" id="{641DBBB0-AB42-914F-B654-B9D462AC5E2E}"/>
              </a:ext>
            </a:extLst>
          </p:cNvPr>
          <p:cNvSpPr/>
          <p:nvPr/>
        </p:nvSpPr>
        <p:spPr>
          <a:xfrm>
            <a:off x="8506946" y="4817282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Up Arrow 139">
            <a:extLst>
              <a:ext uri="{FF2B5EF4-FFF2-40B4-BE49-F238E27FC236}">
                <a16:creationId xmlns:a16="http://schemas.microsoft.com/office/drawing/2014/main" id="{709A9D64-9946-CE4B-BB2D-EF312C377794}"/>
              </a:ext>
            </a:extLst>
          </p:cNvPr>
          <p:cNvSpPr/>
          <p:nvPr/>
        </p:nvSpPr>
        <p:spPr>
          <a:xfrm>
            <a:off x="11461712" y="4802518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Up Arrow 140">
            <a:extLst>
              <a:ext uri="{FF2B5EF4-FFF2-40B4-BE49-F238E27FC236}">
                <a16:creationId xmlns:a16="http://schemas.microsoft.com/office/drawing/2014/main" id="{E7E20E87-CF89-0A41-B7AF-0399829CF755}"/>
              </a:ext>
            </a:extLst>
          </p:cNvPr>
          <p:cNvSpPr/>
          <p:nvPr/>
        </p:nvSpPr>
        <p:spPr>
          <a:xfrm>
            <a:off x="2178219" y="1640177"/>
            <a:ext cx="270045" cy="24297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itle 152">
            <a:extLst>
              <a:ext uri="{FF2B5EF4-FFF2-40B4-BE49-F238E27FC236}">
                <a16:creationId xmlns:a16="http://schemas.microsoft.com/office/drawing/2014/main" id="{2B4B5882-A0C4-3A4F-B3FF-4DDD6FE0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63" y="127226"/>
            <a:ext cx="7267937" cy="67659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General packet 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384AD-E098-9A45-96F2-8F6A29C7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D01FC-2E48-C641-B784-DC81AB68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1BE89-99AA-E449-BE90-1A866477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6" grpId="0" animBg="1"/>
      <p:bldP spid="87" grpId="0" animBg="1"/>
      <p:bldP spid="88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0" grpId="0" animBg="1"/>
      <p:bldP spid="1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E09-A2E0-4F4F-A5A0-B2D00BCC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setup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29E3905F-7131-4213-8F11-E8C41C06AF46}"/>
              </a:ext>
            </a:extLst>
          </p:cNvPr>
          <p:cNvSpPr/>
          <p:nvPr/>
        </p:nvSpPr>
        <p:spPr>
          <a:xfrm flipH="1">
            <a:off x="1988820" y="1884541"/>
            <a:ext cx="5729504" cy="3211422"/>
          </a:xfrm>
          <a:prstGeom prst="arc">
            <a:avLst>
              <a:gd name="adj1" fmla="val 15792922"/>
              <a:gd name="adj2" fmla="val 42783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6C5A8ED-4648-4A84-B8E1-18C18AF26083}"/>
              </a:ext>
            </a:extLst>
          </p:cNvPr>
          <p:cNvSpPr/>
          <p:nvPr/>
        </p:nvSpPr>
        <p:spPr>
          <a:xfrm flipH="1">
            <a:off x="2157691" y="2045420"/>
            <a:ext cx="5594262" cy="3118937"/>
          </a:xfrm>
          <a:prstGeom prst="arc">
            <a:avLst>
              <a:gd name="adj1" fmla="val 16027931"/>
              <a:gd name="adj2" fmla="val 21525294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20BE10-8DD8-4C83-8136-1BD997A3AC28}"/>
              </a:ext>
            </a:extLst>
          </p:cNvPr>
          <p:cNvSpPr/>
          <p:nvPr/>
        </p:nvSpPr>
        <p:spPr>
          <a:xfrm>
            <a:off x="1209236" y="3223260"/>
            <a:ext cx="3021172" cy="2865163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WORKER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D2E323-629F-4884-AEF6-8102E26E2A10}"/>
              </a:ext>
            </a:extLst>
          </p:cNvPr>
          <p:cNvSpPr/>
          <p:nvPr/>
        </p:nvSpPr>
        <p:spPr>
          <a:xfrm>
            <a:off x="1278697" y="3528471"/>
            <a:ext cx="1061601" cy="2475996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800" dirty="0"/>
              <a:t>SW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1A210-8EBF-44CA-9442-F569F5EE4652}"/>
              </a:ext>
            </a:extLst>
          </p:cNvPr>
          <p:cNvSpPr/>
          <p:nvPr/>
        </p:nvSpPr>
        <p:spPr>
          <a:xfrm>
            <a:off x="2441677" y="3528471"/>
            <a:ext cx="1702033" cy="2475996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r"/>
            <a:r>
              <a:rPr lang="en-US" sz="1600">
                <a:solidFill>
                  <a:schemeClr val="tx2"/>
                </a:solidFill>
              </a:rPr>
              <a:t>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A05E8-DD0A-4887-8874-AFF333834423}"/>
              </a:ext>
            </a:extLst>
          </p:cNvPr>
          <p:cNvSpPr txBox="1"/>
          <p:nvPr/>
        </p:nvSpPr>
        <p:spPr>
          <a:xfrm>
            <a:off x="2590799" y="3996642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E4982-74CF-4612-997A-58003FDEE1F4}"/>
              </a:ext>
            </a:extLst>
          </p:cNvPr>
          <p:cNvSpPr txBox="1"/>
          <p:nvPr/>
        </p:nvSpPr>
        <p:spPr>
          <a:xfrm>
            <a:off x="1340006" y="4001200"/>
            <a:ext cx="866870" cy="216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FF2823-9701-4DDF-94A9-B7E0705D09CE}"/>
              </a:ext>
            </a:extLst>
          </p:cNvPr>
          <p:cNvCxnSpPr>
            <a:cxnSpLocks/>
          </p:cNvCxnSpPr>
          <p:nvPr/>
        </p:nvCxnSpPr>
        <p:spPr>
          <a:xfrm>
            <a:off x="2219096" y="4118515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D10AF4-ABF5-43B9-B7C3-A5B843875CC8}"/>
              </a:ext>
            </a:extLst>
          </p:cNvPr>
          <p:cNvGraphicFramePr>
            <a:graphicFrameLocks noGrp="1"/>
          </p:cNvGraphicFramePr>
          <p:nvPr/>
        </p:nvGraphicFramePr>
        <p:xfrm>
          <a:off x="2892916" y="391342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73389A2-BBE5-485E-8D3D-05A64EDE401A}"/>
              </a:ext>
            </a:extLst>
          </p:cNvPr>
          <p:cNvGraphicFramePr>
            <a:graphicFrameLocks noGrp="1"/>
          </p:cNvGraphicFramePr>
          <p:nvPr/>
        </p:nvGraphicFramePr>
        <p:xfrm>
          <a:off x="2892916" y="411662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831B7E8-CBAE-4551-838C-3A8FDCA11516}"/>
              </a:ext>
            </a:extLst>
          </p:cNvPr>
          <p:cNvSpPr/>
          <p:nvPr/>
        </p:nvSpPr>
        <p:spPr>
          <a:xfrm>
            <a:off x="3358521" y="3912788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B660E4-D716-471B-9E3D-16B226A5EEF3}"/>
              </a:ext>
            </a:extLst>
          </p:cNvPr>
          <p:cNvCxnSpPr/>
          <p:nvPr/>
        </p:nvCxnSpPr>
        <p:spPr>
          <a:xfrm>
            <a:off x="3460851" y="4004945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34345A-890F-47C0-8973-181BAEBED130}"/>
              </a:ext>
            </a:extLst>
          </p:cNvPr>
          <p:cNvCxnSpPr>
            <a:cxnSpLocks/>
          </p:cNvCxnSpPr>
          <p:nvPr/>
        </p:nvCxnSpPr>
        <p:spPr>
          <a:xfrm flipH="1">
            <a:off x="3460851" y="4129040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D3244F-9589-4604-85E4-AD8DC6DAC1D2}"/>
              </a:ext>
            </a:extLst>
          </p:cNvPr>
          <p:cNvSpPr txBox="1"/>
          <p:nvPr/>
        </p:nvSpPr>
        <p:spPr>
          <a:xfrm>
            <a:off x="2587900" y="4432014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398E481-0E7B-4BAE-98B8-8F095521DCE1}"/>
              </a:ext>
            </a:extLst>
          </p:cNvPr>
          <p:cNvGraphicFramePr>
            <a:graphicFrameLocks noGrp="1"/>
          </p:cNvGraphicFramePr>
          <p:nvPr/>
        </p:nvGraphicFramePr>
        <p:xfrm>
          <a:off x="2890017" y="434879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BE1EFC5-9EDC-43B0-AE2B-F5DF3F4C5B4A}"/>
              </a:ext>
            </a:extLst>
          </p:cNvPr>
          <p:cNvGraphicFramePr>
            <a:graphicFrameLocks noGrp="1"/>
          </p:cNvGraphicFramePr>
          <p:nvPr/>
        </p:nvGraphicFramePr>
        <p:xfrm>
          <a:off x="2890017" y="455199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DA10B6-4C56-4D17-AAB5-9448703290EA}"/>
              </a:ext>
            </a:extLst>
          </p:cNvPr>
          <p:cNvCxnSpPr/>
          <p:nvPr/>
        </p:nvCxnSpPr>
        <p:spPr>
          <a:xfrm>
            <a:off x="3457952" y="4440317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FECECB-E546-4B02-9CC4-F9CC63CD5927}"/>
              </a:ext>
            </a:extLst>
          </p:cNvPr>
          <p:cNvCxnSpPr>
            <a:cxnSpLocks/>
          </p:cNvCxnSpPr>
          <p:nvPr/>
        </p:nvCxnSpPr>
        <p:spPr>
          <a:xfrm flipH="1">
            <a:off x="3457952" y="4564412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2CD932-AEF4-472B-A93F-1EA0203A2244}"/>
              </a:ext>
            </a:extLst>
          </p:cNvPr>
          <p:cNvSpPr txBox="1"/>
          <p:nvPr/>
        </p:nvSpPr>
        <p:spPr>
          <a:xfrm>
            <a:off x="2587900" y="4878858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D6B0970-620C-48E9-9F70-B7CE4092D05C}"/>
              </a:ext>
            </a:extLst>
          </p:cNvPr>
          <p:cNvGraphicFramePr>
            <a:graphicFrameLocks noGrp="1"/>
          </p:cNvGraphicFramePr>
          <p:nvPr/>
        </p:nvGraphicFramePr>
        <p:xfrm>
          <a:off x="2890017" y="479563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C2CAC3B-1BA4-4AAD-B453-6D049A8AC86E}"/>
              </a:ext>
            </a:extLst>
          </p:cNvPr>
          <p:cNvGraphicFramePr>
            <a:graphicFrameLocks noGrp="1"/>
          </p:cNvGraphicFramePr>
          <p:nvPr/>
        </p:nvGraphicFramePr>
        <p:xfrm>
          <a:off x="2890017" y="499883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DA36C-7230-4CE4-8451-3195E0FEDC63}"/>
              </a:ext>
            </a:extLst>
          </p:cNvPr>
          <p:cNvCxnSpPr/>
          <p:nvPr/>
        </p:nvCxnSpPr>
        <p:spPr>
          <a:xfrm>
            <a:off x="3457952" y="4887161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3E59E3-5B4C-45D1-A350-8D8C71971B8B}"/>
              </a:ext>
            </a:extLst>
          </p:cNvPr>
          <p:cNvCxnSpPr>
            <a:cxnSpLocks/>
          </p:cNvCxnSpPr>
          <p:nvPr/>
        </p:nvCxnSpPr>
        <p:spPr>
          <a:xfrm flipH="1">
            <a:off x="3457952" y="5011256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43AECB-6FD4-476B-A473-0DA86C2F4E1A}"/>
              </a:ext>
            </a:extLst>
          </p:cNvPr>
          <p:cNvSpPr txBox="1"/>
          <p:nvPr/>
        </p:nvSpPr>
        <p:spPr>
          <a:xfrm>
            <a:off x="2590799" y="5326202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AEDC614-F331-42A9-AD49-CFC4DAEED818}"/>
              </a:ext>
            </a:extLst>
          </p:cNvPr>
          <p:cNvGraphicFramePr>
            <a:graphicFrameLocks noGrp="1"/>
          </p:cNvGraphicFramePr>
          <p:nvPr/>
        </p:nvGraphicFramePr>
        <p:xfrm>
          <a:off x="2892916" y="524298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4E1A7D7-FDD1-4EA8-9F3E-05CAF326157B}"/>
              </a:ext>
            </a:extLst>
          </p:cNvPr>
          <p:cNvGraphicFramePr>
            <a:graphicFrameLocks noGrp="1"/>
          </p:cNvGraphicFramePr>
          <p:nvPr/>
        </p:nvGraphicFramePr>
        <p:xfrm>
          <a:off x="2892916" y="544618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27001-FC85-4DE5-B29B-036BFD936973}"/>
              </a:ext>
            </a:extLst>
          </p:cNvPr>
          <p:cNvCxnSpPr/>
          <p:nvPr/>
        </p:nvCxnSpPr>
        <p:spPr>
          <a:xfrm>
            <a:off x="3460851" y="5334505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BF8BB7-F730-4DFC-93B8-9E1BC95A1CEE}"/>
              </a:ext>
            </a:extLst>
          </p:cNvPr>
          <p:cNvCxnSpPr>
            <a:cxnSpLocks/>
          </p:cNvCxnSpPr>
          <p:nvPr/>
        </p:nvCxnSpPr>
        <p:spPr>
          <a:xfrm flipH="1">
            <a:off x="3460851" y="5458600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328052-095E-42FE-9BF9-89BAF91BB3CF}"/>
              </a:ext>
            </a:extLst>
          </p:cNvPr>
          <p:cNvSpPr/>
          <p:nvPr/>
        </p:nvSpPr>
        <p:spPr>
          <a:xfrm>
            <a:off x="7324386" y="3269110"/>
            <a:ext cx="3187169" cy="2818663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1600">
                <a:solidFill>
                  <a:schemeClr val="tx2"/>
                </a:solidFill>
              </a:rPr>
              <a:t>WORKER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BC52BB5-809F-42E5-BBB0-9A7A429ABBF4}"/>
              </a:ext>
            </a:extLst>
          </p:cNvPr>
          <p:cNvSpPr/>
          <p:nvPr/>
        </p:nvSpPr>
        <p:spPr>
          <a:xfrm>
            <a:off x="9364260" y="3527822"/>
            <a:ext cx="1061601" cy="2475996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800" dirty="0"/>
              <a:t>SW</a:t>
            </a:r>
          </a:p>
          <a:p>
            <a:pPr algn="ctr"/>
            <a:endParaRPr lang="en-US" sz="18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4FCB98-F050-485E-BB87-6F0723ADD081}"/>
              </a:ext>
            </a:extLst>
          </p:cNvPr>
          <p:cNvSpPr/>
          <p:nvPr/>
        </p:nvSpPr>
        <p:spPr>
          <a:xfrm>
            <a:off x="7388782" y="3556992"/>
            <a:ext cx="1883697" cy="2475996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r>
              <a:rPr lang="en-US" sz="1600">
                <a:solidFill>
                  <a:schemeClr val="tx2"/>
                </a:solidFill>
              </a:rPr>
              <a:t>NIC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7A418C-DE34-46FF-AED3-24EA74373123}"/>
              </a:ext>
            </a:extLst>
          </p:cNvPr>
          <p:cNvSpPr txBox="1"/>
          <p:nvPr/>
        </p:nvSpPr>
        <p:spPr>
          <a:xfrm>
            <a:off x="8743930" y="3995993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3201C0-D463-4D51-BAA0-4347188CDD2F}"/>
              </a:ext>
            </a:extLst>
          </p:cNvPr>
          <p:cNvSpPr txBox="1"/>
          <p:nvPr/>
        </p:nvSpPr>
        <p:spPr>
          <a:xfrm>
            <a:off x="9502108" y="4007159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0821E7-9E79-4D73-9B5E-DC96504E1F33}"/>
              </a:ext>
            </a:extLst>
          </p:cNvPr>
          <p:cNvCxnSpPr>
            <a:cxnSpLocks/>
          </p:cNvCxnSpPr>
          <p:nvPr/>
        </p:nvCxnSpPr>
        <p:spPr>
          <a:xfrm flipH="1">
            <a:off x="9080994" y="4130480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990BCFE-8153-4BCF-BAC1-0F5B9B7C24C9}"/>
              </a:ext>
            </a:extLst>
          </p:cNvPr>
          <p:cNvGraphicFramePr>
            <a:graphicFrameLocks noGrp="1"/>
          </p:cNvGraphicFramePr>
          <p:nvPr/>
        </p:nvGraphicFramePr>
        <p:xfrm>
          <a:off x="8149935" y="3912774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3D3C21D-C5DB-4E70-B309-D7853667C633}"/>
              </a:ext>
            </a:extLst>
          </p:cNvPr>
          <p:cNvGraphicFramePr>
            <a:graphicFrameLocks noGrp="1"/>
          </p:cNvGraphicFramePr>
          <p:nvPr/>
        </p:nvGraphicFramePr>
        <p:xfrm>
          <a:off x="8149935" y="4115974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916863-AD05-4AF7-B42E-3816BC76CA7A}"/>
              </a:ext>
            </a:extLst>
          </p:cNvPr>
          <p:cNvCxnSpPr/>
          <p:nvPr/>
        </p:nvCxnSpPr>
        <p:spPr>
          <a:xfrm>
            <a:off x="7687646" y="4004296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5AFD2E-B2D9-4087-97C9-2E7A808173FD}"/>
              </a:ext>
            </a:extLst>
          </p:cNvPr>
          <p:cNvCxnSpPr>
            <a:cxnSpLocks/>
          </p:cNvCxnSpPr>
          <p:nvPr/>
        </p:nvCxnSpPr>
        <p:spPr>
          <a:xfrm flipH="1">
            <a:off x="7687646" y="4128391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A2B77E7-E6D6-4D00-AD91-6F2558D85349}"/>
              </a:ext>
            </a:extLst>
          </p:cNvPr>
          <p:cNvSpPr txBox="1"/>
          <p:nvPr/>
        </p:nvSpPr>
        <p:spPr>
          <a:xfrm>
            <a:off x="8741031" y="4431365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7F557BF-77DC-4099-88E2-8272B30552B5}"/>
              </a:ext>
            </a:extLst>
          </p:cNvPr>
          <p:cNvGraphicFramePr>
            <a:graphicFrameLocks noGrp="1"/>
          </p:cNvGraphicFramePr>
          <p:nvPr/>
        </p:nvGraphicFramePr>
        <p:xfrm>
          <a:off x="8147036" y="4348146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AC72286-2DE5-4838-AD85-C0BCAAC71789}"/>
              </a:ext>
            </a:extLst>
          </p:cNvPr>
          <p:cNvGraphicFramePr>
            <a:graphicFrameLocks noGrp="1"/>
          </p:cNvGraphicFramePr>
          <p:nvPr/>
        </p:nvGraphicFramePr>
        <p:xfrm>
          <a:off x="8147036" y="4551346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F61D38-CEF7-4B95-80A1-7195303431A7}"/>
              </a:ext>
            </a:extLst>
          </p:cNvPr>
          <p:cNvCxnSpPr/>
          <p:nvPr/>
        </p:nvCxnSpPr>
        <p:spPr>
          <a:xfrm>
            <a:off x="7684747" y="4439668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D8184B-93FF-49F4-882C-657CFF5D2ED8}"/>
              </a:ext>
            </a:extLst>
          </p:cNvPr>
          <p:cNvCxnSpPr>
            <a:cxnSpLocks/>
          </p:cNvCxnSpPr>
          <p:nvPr/>
        </p:nvCxnSpPr>
        <p:spPr>
          <a:xfrm flipH="1">
            <a:off x="7684747" y="4563763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F89DE31-1D9E-4DE3-A0FA-6C506974CFC5}"/>
              </a:ext>
            </a:extLst>
          </p:cNvPr>
          <p:cNvSpPr txBox="1"/>
          <p:nvPr/>
        </p:nvSpPr>
        <p:spPr>
          <a:xfrm>
            <a:off x="8741031" y="4878209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464A88F-F129-49CA-ABBF-8DE7CFDBE94E}"/>
              </a:ext>
            </a:extLst>
          </p:cNvPr>
          <p:cNvGraphicFramePr>
            <a:graphicFrameLocks noGrp="1"/>
          </p:cNvGraphicFramePr>
          <p:nvPr/>
        </p:nvGraphicFramePr>
        <p:xfrm>
          <a:off x="8147036" y="4794990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6EDD8C2-AD64-40CA-A430-CB02B1B4C9C4}"/>
              </a:ext>
            </a:extLst>
          </p:cNvPr>
          <p:cNvGraphicFramePr>
            <a:graphicFrameLocks noGrp="1"/>
          </p:cNvGraphicFramePr>
          <p:nvPr/>
        </p:nvGraphicFramePr>
        <p:xfrm>
          <a:off x="8147036" y="4998190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D3F7D5-6A5E-4F2F-9A74-4C765E203CBD}"/>
              </a:ext>
            </a:extLst>
          </p:cNvPr>
          <p:cNvCxnSpPr/>
          <p:nvPr/>
        </p:nvCxnSpPr>
        <p:spPr>
          <a:xfrm>
            <a:off x="7684747" y="4886512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47F757-31FD-4C95-957B-2740AB6C7223}"/>
              </a:ext>
            </a:extLst>
          </p:cNvPr>
          <p:cNvCxnSpPr>
            <a:cxnSpLocks/>
          </p:cNvCxnSpPr>
          <p:nvPr/>
        </p:nvCxnSpPr>
        <p:spPr>
          <a:xfrm flipH="1">
            <a:off x="7684747" y="5010607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DB05842-76AF-4F44-82B5-829271E61BDE}"/>
              </a:ext>
            </a:extLst>
          </p:cNvPr>
          <p:cNvSpPr txBox="1"/>
          <p:nvPr/>
        </p:nvSpPr>
        <p:spPr>
          <a:xfrm>
            <a:off x="8743930" y="5325553"/>
            <a:ext cx="302117" cy="308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QP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EF5D870-EBAD-476A-9135-830C27ABAEA4}"/>
              </a:ext>
            </a:extLst>
          </p:cNvPr>
          <p:cNvGraphicFramePr>
            <a:graphicFrameLocks noGrp="1"/>
          </p:cNvGraphicFramePr>
          <p:nvPr/>
        </p:nvGraphicFramePr>
        <p:xfrm>
          <a:off x="8149935" y="5242334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6F3F2A7B-31E5-475C-8446-17930A57CC90}"/>
              </a:ext>
            </a:extLst>
          </p:cNvPr>
          <p:cNvGraphicFramePr>
            <a:graphicFrameLocks noGrp="1"/>
          </p:cNvGraphicFramePr>
          <p:nvPr/>
        </p:nvGraphicFramePr>
        <p:xfrm>
          <a:off x="8149935" y="5445534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C378BF-D845-4CB1-BDB4-CA71A16F80C8}"/>
              </a:ext>
            </a:extLst>
          </p:cNvPr>
          <p:cNvCxnSpPr/>
          <p:nvPr/>
        </p:nvCxnSpPr>
        <p:spPr>
          <a:xfrm>
            <a:off x="7687646" y="5333856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3E5023-FF78-40F4-A96C-7007E4D60094}"/>
              </a:ext>
            </a:extLst>
          </p:cNvPr>
          <p:cNvCxnSpPr>
            <a:cxnSpLocks/>
          </p:cNvCxnSpPr>
          <p:nvPr/>
        </p:nvCxnSpPr>
        <p:spPr>
          <a:xfrm flipH="1">
            <a:off x="7687646" y="5457951"/>
            <a:ext cx="3760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7" name="Graphic 56">
            <a:extLst>
              <a:ext uri="{FF2B5EF4-FFF2-40B4-BE49-F238E27FC236}">
                <a16:creationId xmlns:a16="http://schemas.microsoft.com/office/drawing/2014/main" id="{CDA6E436-880B-410C-B7BD-1422DD507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864" y="3396641"/>
            <a:ext cx="1710924" cy="5367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74EE9EF-DC28-4224-ADF0-F4055BE405A8}"/>
              </a:ext>
            </a:extLst>
          </p:cNvPr>
          <p:cNvSpPr/>
          <p:nvPr/>
        </p:nvSpPr>
        <p:spPr>
          <a:xfrm>
            <a:off x="8150308" y="4116623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028348-1364-43B4-BF98-5077A634828C}"/>
              </a:ext>
            </a:extLst>
          </p:cNvPr>
          <p:cNvSpPr txBox="1"/>
          <p:nvPr/>
        </p:nvSpPr>
        <p:spPr>
          <a:xfrm>
            <a:off x="1341527" y="4451773"/>
            <a:ext cx="866870" cy="216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8861620-5AE2-44E6-A3C1-7675542DAC22}"/>
              </a:ext>
            </a:extLst>
          </p:cNvPr>
          <p:cNvCxnSpPr>
            <a:cxnSpLocks/>
          </p:cNvCxnSpPr>
          <p:nvPr/>
        </p:nvCxnSpPr>
        <p:spPr>
          <a:xfrm>
            <a:off x="2220617" y="4569088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E3AB0BC-E17B-4110-868F-395936D49774}"/>
              </a:ext>
            </a:extLst>
          </p:cNvPr>
          <p:cNvSpPr txBox="1"/>
          <p:nvPr/>
        </p:nvSpPr>
        <p:spPr>
          <a:xfrm>
            <a:off x="1341818" y="4882869"/>
            <a:ext cx="866870" cy="216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6AD753-C623-4936-8EF2-F61B0E0068BC}"/>
              </a:ext>
            </a:extLst>
          </p:cNvPr>
          <p:cNvCxnSpPr>
            <a:cxnSpLocks/>
          </p:cNvCxnSpPr>
          <p:nvPr/>
        </p:nvCxnSpPr>
        <p:spPr>
          <a:xfrm>
            <a:off x="2220908" y="5000184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75FFDFB-83C5-4E3D-BE49-CA6F1BE5D2FC}"/>
              </a:ext>
            </a:extLst>
          </p:cNvPr>
          <p:cNvSpPr txBox="1"/>
          <p:nvPr/>
        </p:nvSpPr>
        <p:spPr>
          <a:xfrm>
            <a:off x="1343339" y="5333442"/>
            <a:ext cx="866870" cy="216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0340C4-1A0D-491B-A21C-B7CA961B4E95}"/>
              </a:ext>
            </a:extLst>
          </p:cNvPr>
          <p:cNvCxnSpPr>
            <a:cxnSpLocks/>
          </p:cNvCxnSpPr>
          <p:nvPr/>
        </p:nvCxnSpPr>
        <p:spPr>
          <a:xfrm>
            <a:off x="2222429" y="5450757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2607B2-E6D0-430C-A92D-8768684CD90D}"/>
              </a:ext>
            </a:extLst>
          </p:cNvPr>
          <p:cNvSpPr txBox="1"/>
          <p:nvPr/>
        </p:nvSpPr>
        <p:spPr>
          <a:xfrm>
            <a:off x="9504128" y="4441372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D0B9241-ABDE-4A73-AE5E-40E2ECDD80D6}"/>
              </a:ext>
            </a:extLst>
          </p:cNvPr>
          <p:cNvCxnSpPr>
            <a:cxnSpLocks/>
          </p:cNvCxnSpPr>
          <p:nvPr/>
        </p:nvCxnSpPr>
        <p:spPr>
          <a:xfrm flipH="1">
            <a:off x="9083014" y="4564693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3BF522-F47A-4350-A3C4-968CAE288D20}"/>
              </a:ext>
            </a:extLst>
          </p:cNvPr>
          <p:cNvSpPr txBox="1"/>
          <p:nvPr/>
        </p:nvSpPr>
        <p:spPr>
          <a:xfrm>
            <a:off x="9500088" y="4893398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90C9D71-B634-4136-9B74-B13F84DD8FBE}"/>
              </a:ext>
            </a:extLst>
          </p:cNvPr>
          <p:cNvCxnSpPr>
            <a:cxnSpLocks/>
          </p:cNvCxnSpPr>
          <p:nvPr/>
        </p:nvCxnSpPr>
        <p:spPr>
          <a:xfrm flipH="1">
            <a:off x="9078974" y="5016719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AE2F3A4-F43D-4B2D-833B-AFF7F4C58460}"/>
              </a:ext>
            </a:extLst>
          </p:cNvPr>
          <p:cNvSpPr txBox="1"/>
          <p:nvPr/>
        </p:nvSpPr>
        <p:spPr>
          <a:xfrm>
            <a:off x="9502108" y="5327611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2. WRITE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FFE7D8-8010-428F-AA50-BE70A8D1DAB3}"/>
              </a:ext>
            </a:extLst>
          </p:cNvPr>
          <p:cNvCxnSpPr>
            <a:cxnSpLocks/>
          </p:cNvCxnSpPr>
          <p:nvPr/>
        </p:nvCxnSpPr>
        <p:spPr>
          <a:xfrm flipH="1">
            <a:off x="9080994" y="5450932"/>
            <a:ext cx="371703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26F44BF-4624-4DFE-A071-56F77F46FB1E}"/>
              </a:ext>
            </a:extLst>
          </p:cNvPr>
          <p:cNvSpPr/>
          <p:nvPr/>
        </p:nvSpPr>
        <p:spPr>
          <a:xfrm>
            <a:off x="3354711" y="4351174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631098-47E1-4032-8274-7F9D89FD72AF}"/>
              </a:ext>
            </a:extLst>
          </p:cNvPr>
          <p:cNvSpPr/>
          <p:nvPr/>
        </p:nvSpPr>
        <p:spPr>
          <a:xfrm>
            <a:off x="3358428" y="4795639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C014CB-1023-4655-9CD1-FE9BEAA87910}"/>
              </a:ext>
            </a:extLst>
          </p:cNvPr>
          <p:cNvSpPr/>
          <p:nvPr/>
        </p:nvSpPr>
        <p:spPr>
          <a:xfrm>
            <a:off x="3355129" y="5241898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9E0D4F-E86B-41D2-A32D-76C25833DC8F}"/>
              </a:ext>
            </a:extLst>
          </p:cNvPr>
          <p:cNvSpPr/>
          <p:nvPr/>
        </p:nvSpPr>
        <p:spPr>
          <a:xfrm>
            <a:off x="8142025" y="4553700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A74CFF-F07F-4E1A-A413-15FA323D2917}"/>
              </a:ext>
            </a:extLst>
          </p:cNvPr>
          <p:cNvSpPr/>
          <p:nvPr/>
        </p:nvSpPr>
        <p:spPr>
          <a:xfrm>
            <a:off x="8146868" y="4998144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7B4FF-747D-44A4-BED3-616EA5CC58CB}"/>
              </a:ext>
            </a:extLst>
          </p:cNvPr>
          <p:cNvSpPr/>
          <p:nvPr/>
        </p:nvSpPr>
        <p:spPr>
          <a:xfrm>
            <a:off x="8144794" y="5448930"/>
            <a:ext cx="80010" cy="15968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6D1B80-853A-41AD-984E-D2370A11959A}"/>
              </a:ext>
            </a:extLst>
          </p:cNvPr>
          <p:cNvGrpSpPr/>
          <p:nvPr/>
        </p:nvGrpSpPr>
        <p:grpSpPr>
          <a:xfrm>
            <a:off x="7151961" y="4572939"/>
            <a:ext cx="459671" cy="325814"/>
            <a:chOff x="7718070" y="3812293"/>
            <a:chExt cx="459671" cy="32581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9902B1C-480E-470B-A156-24D9EFD283DB}"/>
                </a:ext>
              </a:extLst>
            </p:cNvPr>
            <p:cNvSpPr/>
            <p:nvPr/>
          </p:nvSpPr>
          <p:spPr>
            <a:xfrm>
              <a:off x="7718070" y="3894065"/>
              <a:ext cx="459671" cy="2440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B67A11-D4AD-40FD-8404-E1D08591110C}"/>
                </a:ext>
              </a:extLst>
            </p:cNvPr>
            <p:cNvSpPr/>
            <p:nvPr/>
          </p:nvSpPr>
          <p:spPr>
            <a:xfrm>
              <a:off x="7835870" y="3812293"/>
              <a:ext cx="218103" cy="2440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50E084-6E5F-40F9-BD35-39083C0C67C2}"/>
                </a:ext>
              </a:extLst>
            </p:cNvPr>
            <p:cNvSpPr/>
            <p:nvPr/>
          </p:nvSpPr>
          <p:spPr>
            <a:xfrm>
              <a:off x="7800155" y="3903376"/>
              <a:ext cx="305950" cy="17992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46AEEEB-E25B-49AA-B3D5-B1941B5DAB6C}"/>
              </a:ext>
            </a:extLst>
          </p:cNvPr>
          <p:cNvGrpSpPr/>
          <p:nvPr/>
        </p:nvGrpSpPr>
        <p:grpSpPr>
          <a:xfrm>
            <a:off x="3946597" y="4572939"/>
            <a:ext cx="459671" cy="325814"/>
            <a:chOff x="7718070" y="3812293"/>
            <a:chExt cx="459671" cy="32581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6C6EDF-E2A6-4EA5-AC1F-8A867D1FA838}"/>
                </a:ext>
              </a:extLst>
            </p:cNvPr>
            <p:cNvSpPr/>
            <p:nvPr/>
          </p:nvSpPr>
          <p:spPr>
            <a:xfrm>
              <a:off x="7718070" y="3894065"/>
              <a:ext cx="459671" cy="2440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3AB3A6A-CA09-4C02-9F1B-D7B2307A892A}"/>
                </a:ext>
              </a:extLst>
            </p:cNvPr>
            <p:cNvSpPr/>
            <p:nvPr/>
          </p:nvSpPr>
          <p:spPr>
            <a:xfrm>
              <a:off x="7835870" y="3812293"/>
              <a:ext cx="218103" cy="24404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E40E66E-1E1B-42D6-8CCA-CAF7D969F4DE}"/>
                </a:ext>
              </a:extLst>
            </p:cNvPr>
            <p:cNvSpPr/>
            <p:nvPr/>
          </p:nvSpPr>
          <p:spPr>
            <a:xfrm>
              <a:off x="7800155" y="3903376"/>
              <a:ext cx="305950" cy="17992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156E72-7A2B-46FE-9EAF-DC0BAE974D88}"/>
              </a:ext>
            </a:extLst>
          </p:cNvPr>
          <p:cNvCxnSpPr>
            <a:cxnSpLocks/>
          </p:cNvCxnSpPr>
          <p:nvPr/>
        </p:nvCxnSpPr>
        <p:spPr>
          <a:xfrm flipH="1">
            <a:off x="4334632" y="4128086"/>
            <a:ext cx="1516694" cy="729140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0452A54-24B6-4C55-BCFB-3E49E1DCE88E}"/>
              </a:ext>
            </a:extLst>
          </p:cNvPr>
          <p:cNvCxnSpPr>
            <a:cxnSpLocks/>
          </p:cNvCxnSpPr>
          <p:nvPr/>
        </p:nvCxnSpPr>
        <p:spPr>
          <a:xfrm>
            <a:off x="5851326" y="4128086"/>
            <a:ext cx="1382720" cy="729140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4331077-3DA0-4C4C-BD06-9ADF66391D64}"/>
              </a:ext>
            </a:extLst>
          </p:cNvPr>
          <p:cNvSpPr txBox="1"/>
          <p:nvPr/>
        </p:nvSpPr>
        <p:spPr>
          <a:xfrm rot="1686950">
            <a:off x="6102272" y="4509935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algn="ctr" defTabSz="2438338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FF0000"/>
                </a:solidFill>
              </a:rPr>
              <a:t>WRITE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4D102D-B015-4ED6-A516-C7FFE9AA9408}"/>
              </a:ext>
            </a:extLst>
          </p:cNvPr>
          <p:cNvSpPr txBox="1"/>
          <p:nvPr/>
        </p:nvSpPr>
        <p:spPr>
          <a:xfrm rot="20062674">
            <a:off x="4696813" y="4498214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algn="ctr" defTabSz="2438338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FF0000"/>
                </a:solidFill>
              </a:rPr>
              <a:t>WRITE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E29514A-868E-4C02-A957-83C74D365EF0}"/>
              </a:ext>
            </a:extLst>
          </p:cNvPr>
          <p:cNvCxnSpPr>
            <a:cxnSpLocks/>
          </p:cNvCxnSpPr>
          <p:nvPr/>
        </p:nvCxnSpPr>
        <p:spPr>
          <a:xfrm flipH="1">
            <a:off x="4326753" y="3993896"/>
            <a:ext cx="1516694" cy="729140"/>
          </a:xfrm>
          <a:prstGeom prst="line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AA8C87D-3993-4C2E-8D5F-34A317D6B021}"/>
              </a:ext>
            </a:extLst>
          </p:cNvPr>
          <p:cNvCxnSpPr>
            <a:cxnSpLocks/>
          </p:cNvCxnSpPr>
          <p:nvPr/>
        </p:nvCxnSpPr>
        <p:spPr>
          <a:xfrm>
            <a:off x="5843447" y="4001264"/>
            <a:ext cx="1382720" cy="729140"/>
          </a:xfrm>
          <a:prstGeom prst="line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6B335A9-156B-4F5E-AFA4-8C73F0696730}"/>
              </a:ext>
            </a:extLst>
          </p:cNvPr>
          <p:cNvSpPr txBox="1"/>
          <p:nvPr/>
        </p:nvSpPr>
        <p:spPr>
          <a:xfrm rot="1686950">
            <a:off x="6286316" y="4198191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algn="ctr" defTabSz="2438338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FF0000"/>
                </a:solidFill>
              </a:rPr>
              <a:t>WRITE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A80579D-658A-450D-AAF3-8861B24851FF}"/>
              </a:ext>
            </a:extLst>
          </p:cNvPr>
          <p:cNvSpPr txBox="1"/>
          <p:nvPr/>
        </p:nvSpPr>
        <p:spPr>
          <a:xfrm rot="20062674">
            <a:off x="4511688" y="4179889"/>
            <a:ext cx="846332" cy="1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WRITE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29E3D91-8EDE-4788-AC24-DBE9F6B0C568}"/>
              </a:ext>
            </a:extLst>
          </p:cNvPr>
          <p:cNvSpPr/>
          <p:nvPr/>
        </p:nvSpPr>
        <p:spPr>
          <a:xfrm>
            <a:off x="5053939" y="1724776"/>
            <a:ext cx="1643494" cy="417903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/>
              <a:t>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39FD6A-FFFD-42E8-9CD8-3123E706A1DF}"/>
              </a:ext>
            </a:extLst>
          </p:cNvPr>
          <p:cNvSpPr txBox="1"/>
          <p:nvPr/>
        </p:nvSpPr>
        <p:spPr>
          <a:xfrm rot="20135076">
            <a:off x="2135975" y="2015203"/>
            <a:ext cx="140875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1. Setup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C48766C-761D-495F-B218-2DBB8A470D24}"/>
              </a:ext>
            </a:extLst>
          </p:cNvPr>
          <p:cNvGrpSpPr/>
          <p:nvPr/>
        </p:nvGrpSpPr>
        <p:grpSpPr>
          <a:xfrm rot="5400000">
            <a:off x="5351893" y="2639565"/>
            <a:ext cx="1119935" cy="197844"/>
            <a:chOff x="5424799" y="2180840"/>
            <a:chExt cx="376084" cy="12409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92ADE79-9147-4495-97EA-90FBE4366441}"/>
                </a:ext>
              </a:extLst>
            </p:cNvPr>
            <p:cNvCxnSpPr/>
            <p:nvPr/>
          </p:nvCxnSpPr>
          <p:spPr>
            <a:xfrm>
              <a:off x="5424799" y="2180840"/>
              <a:ext cx="37608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DDCEB6C-03F2-4185-8A64-4D4CDF64F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4799" y="2304935"/>
              <a:ext cx="37608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889BD1D-17CF-4021-8267-B24BBAF46DE7}"/>
              </a:ext>
            </a:extLst>
          </p:cNvPr>
          <p:cNvGrpSpPr/>
          <p:nvPr/>
        </p:nvGrpSpPr>
        <p:grpSpPr>
          <a:xfrm flipH="1">
            <a:off x="3969864" y="1877769"/>
            <a:ext cx="5763133" cy="3279816"/>
            <a:chOff x="6759143" y="1080652"/>
            <a:chExt cx="5763133" cy="3279816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6216931D-EB67-4FDF-B37C-B6180FA00145}"/>
                </a:ext>
              </a:extLst>
            </p:cNvPr>
            <p:cNvSpPr/>
            <p:nvPr/>
          </p:nvSpPr>
          <p:spPr>
            <a:xfrm flipH="1">
              <a:off x="6759143" y="1080652"/>
              <a:ext cx="5729504" cy="3211422"/>
            </a:xfrm>
            <a:prstGeom prst="arc">
              <a:avLst>
                <a:gd name="adj1" fmla="val 15792922"/>
                <a:gd name="adj2" fmla="val 4278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CC22C246-6DB5-4457-B5E3-6E4D84926F0C}"/>
                </a:ext>
              </a:extLst>
            </p:cNvPr>
            <p:cNvSpPr/>
            <p:nvPr/>
          </p:nvSpPr>
          <p:spPr>
            <a:xfrm flipH="1">
              <a:off x="6928014" y="1241531"/>
              <a:ext cx="5594262" cy="3118937"/>
            </a:xfrm>
            <a:prstGeom prst="arc">
              <a:avLst>
                <a:gd name="adj1" fmla="val 16027931"/>
                <a:gd name="adj2" fmla="val 21525294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82E158-620A-454A-89CC-5CAE0408E600}"/>
                </a:ext>
              </a:extLst>
            </p:cNvPr>
            <p:cNvSpPr txBox="1"/>
            <p:nvPr/>
          </p:nvSpPr>
          <p:spPr>
            <a:xfrm rot="20135076">
              <a:off x="6906298" y="1211314"/>
              <a:ext cx="1408758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 anchorCtr="0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1. Setup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A2AE1ED-CC1B-4047-BC59-8EFAB8B68209}"/>
              </a:ext>
            </a:extLst>
          </p:cNvPr>
          <p:cNvSpPr txBox="1"/>
          <p:nvPr/>
        </p:nvSpPr>
        <p:spPr>
          <a:xfrm>
            <a:off x="6083114" y="2671255"/>
            <a:ext cx="1099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BF-Runtime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C17447-B69A-4A75-8BBF-8C6D51441076}"/>
              </a:ext>
            </a:extLst>
          </p:cNvPr>
          <p:cNvSpPr txBox="1"/>
          <p:nvPr/>
        </p:nvSpPr>
        <p:spPr>
          <a:xfrm>
            <a:off x="4318176" y="1483714"/>
            <a:ext cx="91717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gRPC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922A1-4E07-B948-8E24-37559565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04" name="Footer Placeholder 103">
            <a:extLst>
              <a:ext uri="{FF2B5EF4-FFF2-40B4-BE49-F238E27FC236}">
                <a16:creationId xmlns:a16="http://schemas.microsoft.com/office/drawing/2014/main" id="{5D685C29-A7F2-3F44-8009-B2CF52C2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9D2D9022-6959-7847-9DFC-65ECEBAE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2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36" grpId="0"/>
      <p:bldP spid="58" grpId="0" animBg="1"/>
      <p:bldP spid="59" grpId="0"/>
      <p:bldP spid="61" grpId="0"/>
      <p:bldP spid="63" grpId="0"/>
      <p:bldP spid="65" grpId="0"/>
      <p:bldP spid="67" grpId="0"/>
      <p:bldP spid="69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7" grpId="0"/>
      <p:bldP spid="88" grpId="0"/>
      <p:bldP spid="91" grpId="0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9D37-5C5A-4974-91A6-96174514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DFBD-FDFB-4805-9EF0-7680B6BA1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10515600" cy="28822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Setup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1.</a:t>
            </a:r>
            <a:br>
              <a:rPr lang="en-US" dirty="0"/>
            </a:br>
            <a:r>
              <a:rPr lang="en-US" dirty="0"/>
              <a:t>2.</a:t>
            </a:r>
            <a:br>
              <a:rPr lang="en-US" dirty="0"/>
            </a:br>
            <a:r>
              <a:rPr lang="en-US" dirty="0"/>
              <a:t>3.</a:t>
            </a:r>
            <a:br>
              <a:rPr lang="en-US" dirty="0"/>
            </a:br>
            <a:endParaRPr lang="en-US" b="0" dirty="0">
              <a:solidFill>
                <a:srgbClr val="EEEEE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4C7F8-8247-49F5-A8D0-B8CBC2D9106B}"/>
              </a:ext>
            </a:extLst>
          </p:cNvPr>
          <p:cNvSpPr txBox="1"/>
          <p:nvPr/>
        </p:nvSpPr>
        <p:spPr>
          <a:xfrm>
            <a:off x="1280160" y="2319213"/>
            <a:ext cx="3855720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context.h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EEEEE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0D96E-A210-4745-96DA-3ABACBE11A99}"/>
              </a:ext>
            </a:extLst>
          </p:cNvPr>
          <p:cNvSpPr txBox="1"/>
          <p:nvPr/>
        </p:nvSpPr>
        <p:spPr>
          <a:xfrm>
            <a:off x="1280160" y="2920019"/>
            <a:ext cx="7482840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EC2D8-1042-4E70-8E23-A11197578C66}"/>
              </a:ext>
            </a:extLst>
          </p:cNvPr>
          <p:cNvSpPr txBox="1"/>
          <p:nvPr/>
        </p:nvSpPr>
        <p:spPr>
          <a:xfrm>
            <a:off x="1280160" y="3567634"/>
            <a:ext cx="1744980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 err="1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DB9-5275-45D0-AFCF-6E1B9968EAD7}"/>
              </a:ext>
            </a:extLst>
          </p:cNvPr>
          <p:cNvSpPr txBox="1"/>
          <p:nvPr/>
        </p:nvSpPr>
        <p:spPr>
          <a:xfrm>
            <a:off x="1280160" y="5386660"/>
            <a:ext cx="1744980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 err="1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B98ADC-0D32-45A5-87D7-BEECC68AC767}"/>
              </a:ext>
            </a:extLst>
          </p:cNvPr>
          <p:cNvSpPr txBox="1">
            <a:spLocks/>
          </p:cNvSpPr>
          <p:nvPr/>
        </p:nvSpPr>
        <p:spPr>
          <a:xfrm>
            <a:off x="838200" y="4798117"/>
            <a:ext cx="10515600" cy="553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Cleanup</a:t>
            </a:r>
            <a:endParaRPr lang="en-US" dirty="0">
              <a:solidFill>
                <a:srgbClr val="EEEEEE"/>
              </a:solidFill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11799-5306-E040-A29F-53C7D096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76C5A9-FDD0-F14F-B96B-800B4FE5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511257-0866-864A-81CA-2A7F7471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6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9D37-5C5A-4974-91A6-96174514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APIs - 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DFBD-FDFB-4805-9EF0-7680B6BA1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10515600" cy="2307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AllReduce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DB9-5275-45D0-AFCF-6E1B9968EAD7}"/>
              </a:ext>
            </a:extLst>
          </p:cNvPr>
          <p:cNvSpPr txBox="1"/>
          <p:nvPr/>
        </p:nvSpPr>
        <p:spPr>
          <a:xfrm>
            <a:off x="838200" y="2115365"/>
            <a:ext cx="7935410" cy="1477328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 err="1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AllReduce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in_ptr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out_ptr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EEEEEE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number_of_elements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AllReduceOperation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2974A3-DA82-446A-B366-4AD671AEE98F}"/>
              </a:ext>
            </a:extLst>
          </p:cNvPr>
          <p:cNvSpPr txBox="1">
            <a:spLocks/>
          </p:cNvSpPr>
          <p:nvPr/>
        </p:nvSpPr>
        <p:spPr>
          <a:xfrm>
            <a:off x="838200" y="4145639"/>
            <a:ext cx="10515600" cy="230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Data type and operation </a:t>
            </a:r>
            <a:r>
              <a:rPr lang="en-US" dirty="0" err="1">
                <a:latin typeface="+mn-lt"/>
              </a:rPr>
              <a:t>enums</a:t>
            </a:r>
            <a:endParaRPr lang="en-US" dirty="0">
              <a:latin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94DA9-23DB-4BD3-A9C6-8A8119312D2A}"/>
              </a:ext>
            </a:extLst>
          </p:cNvPr>
          <p:cNvSpPr txBox="1"/>
          <p:nvPr/>
        </p:nvSpPr>
        <p:spPr>
          <a:xfrm>
            <a:off x="838200" y="4698585"/>
            <a:ext cx="2243400" cy="1200329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8D384-9F05-44F1-B059-B3414B094E9C}"/>
              </a:ext>
            </a:extLst>
          </p:cNvPr>
          <p:cNvSpPr txBox="1"/>
          <p:nvPr/>
        </p:nvSpPr>
        <p:spPr>
          <a:xfrm>
            <a:off x="3626469" y="4833916"/>
            <a:ext cx="3681642" cy="923330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AllReduceOperation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E6AC-14F7-FD4F-8AA2-0E1CD202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34AD4-2A62-B44F-A14A-CAEBA397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D7580-7155-4343-A997-BE690E7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92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9D37-5C5A-4974-91A6-96174514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APIs -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DFBD-FDFB-4805-9EF0-7680B6BA1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10515600" cy="2307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AllReduce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DB9-5275-45D0-AFCF-6E1B9968EAD7}"/>
              </a:ext>
            </a:extLst>
          </p:cNvPr>
          <p:cNvSpPr txBox="1"/>
          <p:nvPr/>
        </p:nvSpPr>
        <p:spPr>
          <a:xfrm>
            <a:off x="838200" y="2115365"/>
            <a:ext cx="7935410" cy="175432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 err="1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AllReduceAsync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in_ptr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out_ptr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number_of_elements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             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AllReduceOperation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B80CB-D738-416D-ADDB-0AB76D4B452C}"/>
              </a:ext>
            </a:extLst>
          </p:cNvPr>
          <p:cNvSpPr txBox="1">
            <a:spLocks/>
          </p:cNvSpPr>
          <p:nvPr/>
        </p:nvSpPr>
        <p:spPr>
          <a:xfrm>
            <a:off x="838200" y="3758993"/>
            <a:ext cx="10515600" cy="1183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Test job status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4F8E-9194-4D37-B667-A29E13B5B11C}"/>
              </a:ext>
            </a:extLst>
          </p:cNvPr>
          <p:cNvSpPr txBox="1"/>
          <p:nvPr/>
        </p:nvSpPr>
        <p:spPr>
          <a:xfrm>
            <a:off x="838200" y="4418199"/>
            <a:ext cx="7725137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GetJobStatus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switchml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JobStatus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6992-12AE-43C0-B0C2-597C40432BDD}"/>
              </a:ext>
            </a:extLst>
          </p:cNvPr>
          <p:cNvSpPr txBox="1">
            <a:spLocks/>
          </p:cNvSpPr>
          <p:nvPr/>
        </p:nvSpPr>
        <p:spPr>
          <a:xfrm>
            <a:off x="838200" y="5057287"/>
            <a:ext cx="10515600" cy="1183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Wait for completion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E27D-DD22-44C9-B80D-01757FAE4A97}"/>
              </a:ext>
            </a:extLst>
          </p:cNvPr>
          <p:cNvSpPr txBox="1"/>
          <p:nvPr/>
        </p:nvSpPr>
        <p:spPr>
          <a:xfrm>
            <a:off x="4886546" y="5796887"/>
            <a:ext cx="2876108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b="0" dirty="0" err="1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WaitForAllJobs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44967-2494-4E1E-9F5D-9F89725C896F}"/>
              </a:ext>
            </a:extLst>
          </p:cNvPr>
          <p:cNvSpPr txBox="1"/>
          <p:nvPr/>
        </p:nvSpPr>
        <p:spPr>
          <a:xfrm>
            <a:off x="838200" y="5796887"/>
            <a:ext cx="3333308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WaitToComplete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9774-000A-B446-8372-206DD1F2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D4AF7-BC93-3048-9555-BDEA5B5F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0BF1A-0532-014B-9708-60047D08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7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2CE3-9E94-2B4F-88CB-4F7393CC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dirty="0">
                <a:solidFill>
                  <a:schemeClr val="bg1"/>
                </a:solidFill>
              </a:rPr>
              <a:t>Programmable data plane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F446D-2B1B-BB4B-BC93-1C9BC4B65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70" b="1551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9BF5E-9D8D-E241-8E52-DB6F80B6AC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8580947" y="4010365"/>
            <a:ext cx="2974102" cy="297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13F12-7B59-D542-957B-168EB2EA98FF}"/>
              </a:ext>
            </a:extLst>
          </p:cNvPr>
          <p:cNvSpPr txBox="1"/>
          <p:nvPr/>
        </p:nvSpPr>
        <p:spPr>
          <a:xfrm>
            <a:off x="8506358" y="6178506"/>
            <a:ext cx="144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6.5 </a:t>
            </a:r>
            <a:r>
              <a:rPr kumimoji="0" lang="en-US" sz="2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Tbps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324460-598C-D943-A3A6-A96E0D89CC40}"/>
              </a:ext>
            </a:extLst>
          </p:cNvPr>
          <p:cNvSpPr txBox="1"/>
          <p:nvPr/>
        </p:nvSpPr>
        <p:spPr>
          <a:xfrm>
            <a:off x="10439986" y="5316731"/>
            <a:ext cx="175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100 Gbps line rate processing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355FD-5EEA-6D41-8B06-D4F8ADA6E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E29F9-70C5-D145-A44A-2F235F8F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8F89B-E19C-634B-82B7-8378DBFE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999E8-88C6-4B46-8BBD-4C40FC13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0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42BB-632E-40AB-9B09-4D5C168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9" y="365125"/>
            <a:ext cx="3200400" cy="1945259"/>
          </a:xfrm>
        </p:spPr>
        <p:txBody>
          <a:bodyPr/>
          <a:lstStyle/>
          <a:p>
            <a:r>
              <a:rPr lang="en-US" dirty="0">
                <a:cs typeface="Myriad Arabic" panose="01010101010101010101" pitchFamily="50" charset="-78"/>
              </a:rPr>
              <a:t>Extensible Client-side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515FF-39E8-42DE-8083-44BC2C27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196" y="137001"/>
            <a:ext cx="6960604" cy="61881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63F4F-0A17-419A-A300-FCB787AF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8A4EF-316E-4358-BA04-F712CA23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E514-CC1B-467E-92B5-0508E432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27863-BC68-4104-8A85-D559E8D3D422}"/>
              </a:ext>
            </a:extLst>
          </p:cNvPr>
          <p:cNvSpPr txBox="1"/>
          <p:nvPr/>
        </p:nvSpPr>
        <p:spPr>
          <a:xfrm>
            <a:off x="380870" y="2400585"/>
            <a:ext cx="34984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Backend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RDMA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DPDK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DUMMY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Yours?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Prepostprocessor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CPU Exponent Quantizer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Bypass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Yours?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FIFO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Yours?</a:t>
            </a:r>
          </a:p>
        </p:txBody>
      </p:sp>
    </p:spTree>
    <p:extLst>
      <p:ext uri="{BB962C8B-B14F-4D97-AF65-F5344CB8AC3E}">
        <p14:creationId xmlns:p14="http://schemas.microsoft.com/office/powerpoint/2010/main" val="3125679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42BB-632E-40AB-9B09-4D5C168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9" y="365125"/>
            <a:ext cx="3200400" cy="1945259"/>
          </a:xfrm>
        </p:spPr>
        <p:txBody>
          <a:bodyPr/>
          <a:lstStyle/>
          <a:p>
            <a:r>
              <a:rPr lang="en-US" dirty="0">
                <a:cs typeface="Myriad Arabic" panose="01010101010101010101" pitchFamily="50" charset="-78"/>
              </a:rPr>
              <a:t>Extensible Client-side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515FF-39E8-42DE-8083-44BC2C27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196" y="137001"/>
            <a:ext cx="6960604" cy="61881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63F4F-0A17-419A-A300-FCB787AF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8A4EF-316E-4358-BA04-F712CA23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E514-CC1B-467E-92B5-0508E432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27863-BC68-4104-8A85-D559E8D3D422}"/>
              </a:ext>
            </a:extLst>
          </p:cNvPr>
          <p:cNvSpPr txBox="1"/>
          <p:nvPr/>
        </p:nvSpPr>
        <p:spPr>
          <a:xfrm>
            <a:off x="405254" y="2767280"/>
            <a:ext cx="36333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Implement your own idea in SwitchML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SwitchML’s</a:t>
            </a:r>
            <a:r>
              <a:rPr lang="en-US" sz="2000" dirty="0"/>
              <a:t> microbenchmark to test 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SwitchML frameworks integration to test it with PyTorch, NCCL, etc.</a:t>
            </a:r>
          </a:p>
        </p:txBody>
      </p:sp>
    </p:spTree>
    <p:extLst>
      <p:ext uri="{BB962C8B-B14F-4D97-AF65-F5344CB8AC3E}">
        <p14:creationId xmlns:p14="http://schemas.microsoft.com/office/powerpoint/2010/main" val="122847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CCE30-17D5-4D53-ABC9-C0A1D96E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B2B61-EDF9-48C3-B1A1-DE5930278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2C98-E0C5-7B4E-ADF2-CA04796F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7461A-A304-9345-B97B-BBD9D30B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FC4D-9E76-3540-8485-E8816D40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67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562418"/>
            <a:ext cx="6335643" cy="4617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Testbed:</a:t>
            </a:r>
          </a:p>
          <a:p>
            <a:pPr lvl="1"/>
            <a:r>
              <a:rPr lang="en-US" dirty="0"/>
              <a:t>16 servers (8 w/ P100 GPUs)</a:t>
            </a:r>
          </a:p>
          <a:p>
            <a:pPr marL="914400" lvl="2" indent="0">
              <a:buNone/>
            </a:pPr>
            <a:r>
              <a:rPr lang="en-US" dirty="0"/>
              <a:t>100 Gbps Mellanox Connect-X 5</a:t>
            </a:r>
          </a:p>
          <a:p>
            <a:pPr lvl="1"/>
            <a:r>
              <a:rPr lang="en-US" dirty="0"/>
              <a:t>64 x 100 Gbps Wedge switch (Tofino)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8 DNN benchmarks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1863D8-50C3-4C1E-9066-2056F9984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1" b="9754"/>
          <a:stretch/>
        </p:blipFill>
        <p:spPr>
          <a:xfrm>
            <a:off x="7451145" y="0"/>
            <a:ext cx="4638247" cy="685800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8D94D-A55D-4350-9222-AD6AF699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" y="4055610"/>
            <a:ext cx="7234837" cy="259252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C6156-72A4-7C45-AA5D-12B172FAE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EB657C-D82B-2A44-8C99-1E75467A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A367A0-8FD5-2D48-B0B5-6A81BD48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F148-3BBB-405C-9EDC-407F6DD0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faster is </a:t>
            </a:r>
            <a:r>
              <a:rPr lang="en-US" dirty="0" err="1"/>
              <a:t>SwitchML</a:t>
            </a:r>
            <a:r>
              <a:rPr lang="en-US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10FDA7-3B00-42FF-A44B-B1E348D9B0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2116" y="1709319"/>
            <a:ext cx="11362203" cy="115756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18288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+mn-lt"/>
              </a:rPr>
              <a:t>SwitchML</a:t>
            </a:r>
            <a:r>
              <a:rPr lang="en-US" dirty="0">
                <a:latin typeface="+mn-lt"/>
              </a:rPr>
              <a:t> provides a speedup in training throughput up to 2.27x  on 100Gbps networks.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Speedup is higher with faster GPUs that reduce the computation/communication ratio.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7BE54-D4EC-4F6E-B98F-D468CA2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6" y="3063875"/>
            <a:ext cx="5644911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F17527-87A3-41CB-877E-EB94B5AE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87" y="3030468"/>
            <a:ext cx="5771964" cy="349581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28D4B-D254-D446-8450-01BF2ABC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AA05-C4E5-4A43-BAAF-0F1B9923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D3188-C3A1-4140-B023-2AD6EE99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F148-3BBB-405C-9EDC-407F6DD0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How does </a:t>
            </a:r>
            <a:r>
              <a:rPr lang="en-US" sz="3200" err="1"/>
              <a:t>SwitchML</a:t>
            </a:r>
            <a:r>
              <a:rPr lang="en-US" sz="3200"/>
              <a:t> scale with the number of workers?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10FDA7-3B00-42FF-A44B-B1E348D9B0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3243" y="1775459"/>
            <a:ext cx="10085514" cy="59436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0" tIns="9144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+mn-lt"/>
              </a:rPr>
              <a:t>SwitchML</a:t>
            </a:r>
            <a:r>
              <a:rPr lang="en-US" dirty="0">
                <a:latin typeface="+mn-lt"/>
              </a:rPr>
              <a:t> performance does not depend on the number of workers.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04AD6-C7A6-4112-9DF1-F2D47F1D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734067"/>
            <a:ext cx="6248400" cy="3857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62375-EA8E-475E-BA26-0246DF8A16FC}"/>
              </a:ext>
            </a:extLst>
          </p:cNvPr>
          <p:cNvSpPr txBox="1"/>
          <p:nvPr/>
        </p:nvSpPr>
        <p:spPr>
          <a:xfrm rot="16200000">
            <a:off x="1294812" y="4227148"/>
            <a:ext cx="30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Millions of Aggregated Tensor Elements per second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723F-5215-2D45-9D23-DCAC2227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C8753-8458-D84F-9081-6B09C241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3C37B-13B0-B347-B482-87232703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0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A393B-777F-413F-ADFB-98413672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0" y="1539240"/>
            <a:ext cx="6456382" cy="198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E572-A918-4CA6-A33C-DE0277D5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16" y="3845560"/>
            <a:ext cx="8237764" cy="283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CF37A-D234-446A-B30D-3A1928B6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does </a:t>
            </a:r>
            <a:r>
              <a:rPr lang="en-US" dirty="0" err="1"/>
              <a:t>SwitchML</a:t>
            </a:r>
            <a:r>
              <a:rPr lang="en-US" dirty="0"/>
              <a:t> fare with packet losses?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266077-1FB8-4A66-8DE5-91F798F588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67056" y="2257480"/>
            <a:ext cx="4486744" cy="61473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>
                <a:latin typeface="+mn-lt"/>
              </a:rPr>
              <a:t>SwitchML</a:t>
            </a:r>
            <a:r>
              <a:rPr lang="en-US" sz="2000">
                <a:latin typeface="+mn-lt"/>
              </a:rPr>
              <a:t> has a lower inflation than TCP </a:t>
            </a:r>
            <a:endParaRPr lang="en-US" sz="240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FC31C3-4242-49C7-80F7-798FF65E28F6}"/>
              </a:ext>
            </a:extLst>
          </p:cNvPr>
          <p:cNvSpPr txBox="1">
            <a:spLocks/>
          </p:cNvSpPr>
          <p:nvPr/>
        </p:nvSpPr>
        <p:spPr>
          <a:xfrm>
            <a:off x="380596" y="4633403"/>
            <a:ext cx="3756520" cy="82649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Reasonable packet loss rates have no impact on performance</a:t>
            </a:r>
            <a:endParaRPr lang="en-US" sz="105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ED576-32E0-9841-8FCB-2700E75A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66FD3-8F08-3641-909D-FC164D32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0A114-2E61-1342-8BA2-E1B7EBD8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8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419"/>
            <a:ext cx="6759713" cy="4614544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/>
              <a:t>in-network aggregation</a:t>
            </a:r>
            <a:r>
              <a:rPr lang="en-US" dirty="0"/>
              <a:t> to synchronize model parameters updates</a:t>
            </a:r>
          </a:p>
          <a:p>
            <a:pPr lvl="1"/>
            <a:r>
              <a:rPr lang="en-US" dirty="0"/>
              <a:t>Reduce network traffic volume and latency</a:t>
            </a:r>
            <a:endParaRPr lang="en-US" sz="3600" dirty="0"/>
          </a:p>
          <a:p>
            <a:endParaRPr lang="en-US" dirty="0"/>
          </a:p>
          <a:p>
            <a:r>
              <a:rPr lang="en-US" dirty="0" err="1"/>
              <a:t>SwitchML</a:t>
            </a:r>
            <a:r>
              <a:rPr lang="en-US" dirty="0"/>
              <a:t> speeds up training up to 2.27x with real-world DNN benchmarks</a:t>
            </a:r>
          </a:p>
          <a:p>
            <a:r>
              <a:rPr lang="en-US" dirty="0"/>
              <a:t>Aggregation time does not depend on the number of workers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6FD13-838A-41C6-864C-0262B564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02" y="3361474"/>
            <a:ext cx="4213098" cy="154008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E7357-28D9-4830-A1CB-573C0415B862}"/>
              </a:ext>
            </a:extLst>
          </p:cNvPr>
          <p:cNvGrpSpPr/>
          <p:nvPr/>
        </p:nvGrpSpPr>
        <p:grpSpPr>
          <a:xfrm>
            <a:off x="7717712" y="1558850"/>
            <a:ext cx="4333910" cy="1740886"/>
            <a:chOff x="1775822" y="6538910"/>
            <a:chExt cx="9882100" cy="371574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7344DB-92AE-444A-9E1F-D088A780C091}"/>
                </a:ext>
              </a:extLst>
            </p:cNvPr>
            <p:cNvCxnSpPr>
              <a:cxnSpLocks/>
            </p:cNvCxnSpPr>
            <p:nvPr/>
          </p:nvCxnSpPr>
          <p:spPr>
            <a:xfrm>
              <a:off x="7177652" y="7760456"/>
              <a:ext cx="3304771" cy="14665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EDCE57B-983C-495C-BF54-A57102156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8894" y="7799990"/>
              <a:ext cx="726160" cy="134217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317335-79E1-41CB-B0A6-360B35F79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2316" y="7799990"/>
              <a:ext cx="3472458" cy="145957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2CF56AF-1F43-4D13-A5C4-ACBBA7EE8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9485" y="7263639"/>
              <a:ext cx="1950055" cy="611783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0679182-1B7E-4525-9F15-D66F6DED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2430" y="8835612"/>
              <a:ext cx="486377" cy="99220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60E9D6D-5B18-4783-8567-BB020FE2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24989" y="8835612"/>
              <a:ext cx="486377" cy="992209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7E705DA-70B3-4951-8D6E-B36A8A1CD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04939" y="8848312"/>
              <a:ext cx="486377" cy="99220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3FE59C-E338-43FD-ACCA-0AC1646DE7BD}"/>
                </a:ext>
              </a:extLst>
            </p:cNvPr>
            <p:cNvCxnSpPr>
              <a:cxnSpLocks/>
            </p:cNvCxnSpPr>
            <p:nvPr/>
          </p:nvCxnSpPr>
          <p:spPr>
            <a:xfrm rot="9420000" flipH="1">
              <a:off x="4475423" y="8648674"/>
              <a:ext cx="751028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659C85-8201-4396-BB24-A42C8A2DD50E}"/>
                </a:ext>
              </a:extLst>
            </p:cNvPr>
            <p:cNvCxnSpPr>
              <a:cxnSpLocks/>
            </p:cNvCxnSpPr>
            <p:nvPr/>
          </p:nvCxnSpPr>
          <p:spPr>
            <a:xfrm rot="20220000" flipH="1">
              <a:off x="4285254" y="8397110"/>
              <a:ext cx="751028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73133C-F848-4FD2-88BE-0D449793A56F}"/>
                </a:ext>
              </a:extLst>
            </p:cNvPr>
            <p:cNvCxnSpPr>
              <a:cxnSpLocks/>
            </p:cNvCxnSpPr>
            <p:nvPr/>
          </p:nvCxnSpPr>
          <p:spPr>
            <a:xfrm rot="7200000" flipH="1">
              <a:off x="6210036" y="8471650"/>
              <a:ext cx="751028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06DA0C-C907-44B4-84D1-128766C8B11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5906765" y="8385187"/>
              <a:ext cx="751028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B5202B-2931-43CD-91AA-405681D05339}"/>
                </a:ext>
              </a:extLst>
            </p:cNvPr>
            <p:cNvCxnSpPr>
              <a:cxnSpLocks/>
            </p:cNvCxnSpPr>
            <p:nvPr/>
          </p:nvCxnSpPr>
          <p:spPr>
            <a:xfrm rot="1440000" flipH="1">
              <a:off x="8481665" y="8325642"/>
              <a:ext cx="751028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AD3997-16DC-44A7-BA1B-D2E8D5945B91}"/>
                </a:ext>
              </a:extLst>
            </p:cNvPr>
            <p:cNvCxnSpPr>
              <a:cxnSpLocks/>
            </p:cNvCxnSpPr>
            <p:nvPr/>
          </p:nvCxnSpPr>
          <p:spPr>
            <a:xfrm rot="12240000" flipH="1">
              <a:off x="8427379" y="8636290"/>
              <a:ext cx="751028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367DFE-40A8-44C3-AD05-FD2B0327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7016" y="6593339"/>
              <a:ext cx="1270421" cy="12704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A516DE-80EB-4A0B-9535-237DB29DB0E2}"/>
                </a:ext>
              </a:extLst>
            </p:cNvPr>
            <p:cNvSpPr txBox="1"/>
            <p:nvPr/>
          </p:nvSpPr>
          <p:spPr>
            <a:xfrm>
              <a:off x="6999279" y="6538910"/>
              <a:ext cx="1027057" cy="11167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∑</a:t>
              </a:r>
              <a:endParaRPr lang="en-US" sz="28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7F680A1-6D5C-48DC-BA9F-B4022A795108}"/>
                </a:ext>
              </a:extLst>
            </p:cNvPr>
            <p:cNvGrpSpPr/>
            <p:nvPr/>
          </p:nvGrpSpPr>
          <p:grpSpPr>
            <a:xfrm>
              <a:off x="4779689" y="9923719"/>
              <a:ext cx="2219591" cy="330933"/>
              <a:chOff x="7217766" y="4984708"/>
              <a:chExt cx="3909586" cy="58290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8198FB6-9355-4C1C-AD49-74EF8E834BA9}"/>
                  </a:ext>
                </a:extLst>
              </p:cNvPr>
              <p:cNvSpPr/>
              <p:nvPr/>
            </p:nvSpPr>
            <p:spPr>
              <a:xfrm>
                <a:off x="8548438" y="4984708"/>
                <a:ext cx="582906" cy="58290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B2612B-1DBB-41BE-A74D-B3C60157B43F}"/>
                  </a:ext>
                </a:extLst>
              </p:cNvPr>
              <p:cNvSpPr/>
              <p:nvPr/>
            </p:nvSpPr>
            <p:spPr>
              <a:xfrm>
                <a:off x="9213774" y="4984708"/>
                <a:ext cx="582906" cy="582906"/>
              </a:xfrm>
              <a:prstGeom prst="rect">
                <a:avLst/>
              </a:prstGeom>
              <a:solidFill>
                <a:schemeClr val="accent5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E960A-6E57-44EE-B415-73C3E27CFEB7}"/>
                  </a:ext>
                </a:extLst>
              </p:cNvPr>
              <p:cNvSpPr/>
              <p:nvPr/>
            </p:nvSpPr>
            <p:spPr>
              <a:xfrm>
                <a:off x="9879110" y="4984708"/>
                <a:ext cx="582906" cy="58290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E07FC5-9958-410D-B75D-F5105EB01D4F}"/>
                  </a:ext>
                </a:extLst>
              </p:cNvPr>
              <p:cNvSpPr/>
              <p:nvPr/>
            </p:nvSpPr>
            <p:spPr>
              <a:xfrm>
                <a:off x="10544446" y="4984708"/>
                <a:ext cx="582906" cy="582906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8F742A1-7C44-4B14-B2A8-055826312313}"/>
                  </a:ext>
                </a:extLst>
              </p:cNvPr>
              <p:cNvSpPr/>
              <p:nvPr/>
            </p:nvSpPr>
            <p:spPr>
              <a:xfrm>
                <a:off x="7217766" y="4984708"/>
                <a:ext cx="582906" cy="5829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0D644A8-3E22-4AD9-98A8-CF29779C4BA3}"/>
                  </a:ext>
                </a:extLst>
              </p:cNvPr>
              <p:cNvSpPr/>
              <p:nvPr/>
            </p:nvSpPr>
            <p:spPr>
              <a:xfrm>
                <a:off x="7883102" y="4984708"/>
                <a:ext cx="582906" cy="58290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FEE465-FF30-48BD-9256-82EC26A43A0D}"/>
                </a:ext>
              </a:extLst>
            </p:cNvPr>
            <p:cNvGrpSpPr/>
            <p:nvPr/>
          </p:nvGrpSpPr>
          <p:grpSpPr>
            <a:xfrm>
              <a:off x="1775822" y="9923720"/>
              <a:ext cx="2219591" cy="330933"/>
              <a:chOff x="912131" y="4984709"/>
              <a:chExt cx="3909586" cy="58290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68CDD6-1EDA-4A07-A504-510618383194}"/>
                  </a:ext>
                </a:extLst>
              </p:cNvPr>
              <p:cNvSpPr/>
              <p:nvPr/>
            </p:nvSpPr>
            <p:spPr>
              <a:xfrm>
                <a:off x="3573475" y="4984709"/>
                <a:ext cx="582906" cy="58290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B0C9F-C86A-45B9-960A-589010724294}"/>
                  </a:ext>
                </a:extLst>
              </p:cNvPr>
              <p:cNvSpPr/>
              <p:nvPr/>
            </p:nvSpPr>
            <p:spPr>
              <a:xfrm>
                <a:off x="4238811" y="4984709"/>
                <a:ext cx="582906" cy="58290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8039CD-3983-4A32-82EA-F4C4D71D81B2}"/>
                  </a:ext>
                </a:extLst>
              </p:cNvPr>
              <p:cNvSpPr/>
              <p:nvPr/>
            </p:nvSpPr>
            <p:spPr>
              <a:xfrm>
                <a:off x="1577467" y="4984709"/>
                <a:ext cx="582906" cy="5829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9F86422-1A39-4E6C-B87F-1647F527C510}"/>
                  </a:ext>
                </a:extLst>
              </p:cNvPr>
              <p:cNvSpPr/>
              <p:nvPr/>
            </p:nvSpPr>
            <p:spPr>
              <a:xfrm>
                <a:off x="912131" y="4984709"/>
                <a:ext cx="582906" cy="5829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2ED76D-00D8-4F39-B323-B03B69D21C2E}"/>
                  </a:ext>
                </a:extLst>
              </p:cNvPr>
              <p:cNvSpPr/>
              <p:nvPr/>
            </p:nvSpPr>
            <p:spPr>
              <a:xfrm>
                <a:off x="2908139" y="4984709"/>
                <a:ext cx="582906" cy="582906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141C47-0FCC-4CBB-A8F2-753F1EE7CDC5}"/>
                  </a:ext>
                </a:extLst>
              </p:cNvPr>
              <p:cNvSpPr/>
              <p:nvPr/>
            </p:nvSpPr>
            <p:spPr>
              <a:xfrm>
                <a:off x="2242803" y="4984709"/>
                <a:ext cx="582906" cy="5829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30D9FB4-8DE4-4B1A-8745-B253CDF7BDAF}"/>
                </a:ext>
              </a:extLst>
            </p:cNvPr>
            <p:cNvGrpSpPr/>
            <p:nvPr/>
          </p:nvGrpSpPr>
          <p:grpSpPr>
            <a:xfrm>
              <a:off x="9438331" y="9923718"/>
              <a:ext cx="2219591" cy="330933"/>
              <a:chOff x="7217766" y="4984708"/>
              <a:chExt cx="3909586" cy="58290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17AC220-26DF-4DA3-B8B7-BFA5141A5497}"/>
                  </a:ext>
                </a:extLst>
              </p:cNvPr>
              <p:cNvSpPr/>
              <p:nvPr/>
            </p:nvSpPr>
            <p:spPr>
              <a:xfrm>
                <a:off x="8548438" y="4984708"/>
                <a:ext cx="582906" cy="58290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2B4C556-0861-44BA-B2F7-D68617CAB487}"/>
                  </a:ext>
                </a:extLst>
              </p:cNvPr>
              <p:cNvSpPr/>
              <p:nvPr/>
            </p:nvSpPr>
            <p:spPr>
              <a:xfrm>
                <a:off x="9213774" y="4984708"/>
                <a:ext cx="582906" cy="582906"/>
              </a:xfrm>
              <a:prstGeom prst="rect">
                <a:avLst/>
              </a:prstGeom>
              <a:solidFill>
                <a:schemeClr val="accent6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D040D12-72FF-4C47-B717-478D0C887318}"/>
                  </a:ext>
                </a:extLst>
              </p:cNvPr>
              <p:cNvSpPr/>
              <p:nvPr/>
            </p:nvSpPr>
            <p:spPr>
              <a:xfrm>
                <a:off x="9879110" y="4984708"/>
                <a:ext cx="582906" cy="58290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F673684-46A8-4A77-B68B-9BAC1BF37768}"/>
                  </a:ext>
                </a:extLst>
              </p:cNvPr>
              <p:cNvSpPr/>
              <p:nvPr/>
            </p:nvSpPr>
            <p:spPr>
              <a:xfrm>
                <a:off x="10544446" y="4984708"/>
                <a:ext cx="582906" cy="58290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3F630E-3790-460C-ACE7-266EBF6FA8AB}"/>
                  </a:ext>
                </a:extLst>
              </p:cNvPr>
              <p:cNvSpPr/>
              <p:nvPr/>
            </p:nvSpPr>
            <p:spPr>
              <a:xfrm>
                <a:off x="7217766" y="4984708"/>
                <a:ext cx="582906" cy="5829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314652B-708B-4AFA-93BF-C6C2359696C9}"/>
                  </a:ext>
                </a:extLst>
              </p:cNvPr>
              <p:cNvSpPr/>
              <p:nvPr/>
            </p:nvSpPr>
            <p:spPr>
              <a:xfrm>
                <a:off x="7883102" y="4984708"/>
                <a:ext cx="582906" cy="5829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67273E-4D41-4B7C-9014-8EAA4488EFD6}"/>
              </a:ext>
            </a:extLst>
          </p:cNvPr>
          <p:cNvSpPr txBox="1"/>
          <p:nvPr/>
        </p:nvSpPr>
        <p:spPr>
          <a:xfrm>
            <a:off x="338340" y="5295581"/>
            <a:ext cx="7182600" cy="100062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it-IT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Myriad Pro" panose="020B0503030403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Myriad Pro" panose="020B0503030403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Myriad Pro" panose="020B0503030403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Myriad Pro" panose="020B0503030403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Myriad Pro" panose="020B0503030403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3600" dirty="0">
                <a:solidFill>
                  <a:srgbClr val="0070C0"/>
                </a:solidFill>
                <a:latin typeface="+mn-lt"/>
              </a:rPr>
              <a:t>github.com/p4lang/p4app-switchML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128F657-136C-4464-986B-0739A2969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5577" y="4981437"/>
            <a:ext cx="3039070" cy="184608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8713-369C-E140-853C-54728777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880711C-93F5-D44E-B50B-AE423450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AC775DE-962B-054D-BF46-BCD8123D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5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BB76DE-1A27-C342-AB36-8FF99FE6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220FA3-1467-7444-B158-9D9F6FE3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CA77D-A030-1648-A4A4-11144FF3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217DA-E2F9-DC41-9DD4-1A29534C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8611-A17C-8948-B27B-1693EAC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39C5-B33F-4E29-B1A9-D7C84B9D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SwitchML</a:t>
            </a:r>
            <a:r>
              <a:rPr lang="en-US"/>
              <a:t>: In-network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951C4-3265-4CD2-A6AF-9F18DE41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19"/>
            <a:ext cx="10515600" cy="493045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 err="1"/>
              <a:t>SwitchML</a:t>
            </a:r>
            <a:r>
              <a:rPr lang="en-US" sz="3200" dirty="0"/>
              <a:t> performs data aggregation along network paths using programmable network devices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200" dirty="0"/>
              <a:t>Offloads aggregation to switches: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2800" dirty="0"/>
              <a:t>reduces traffic on the network fabric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2800" dirty="0"/>
              <a:t>reduces the amount of work at end hosts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2800" dirty="0"/>
              <a:t>improves overall training time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2800" dirty="0"/>
              <a:t>performs aggregation at “sub-RTT” latency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200" dirty="0"/>
              <a:t>Other collectives can be supported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2800" dirty="0"/>
              <a:t>Broadcast, Barrier, </a:t>
            </a:r>
            <a:r>
              <a:rPr lang="en-US" sz="2800" dirty="0" err="1"/>
              <a:t>Allgather</a:t>
            </a:r>
            <a:r>
              <a:rPr lang="en-US" sz="2800" dirty="0"/>
              <a:t>, Reduce, </a:t>
            </a:r>
            <a:r>
              <a:rPr lang="en-US" sz="2800" dirty="0" err="1"/>
              <a:t>ReduceScatter</a:t>
            </a:r>
            <a:r>
              <a:rPr lang="en-US" sz="2800" dirty="0"/>
              <a:t>, …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132BF-DA61-4032-BFE1-C75A4377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CCC9-AF27-436E-B6DB-3A0860AD88C5}" type="slidenum">
              <a:rPr lang="it-IT" smtClean="0"/>
              <a:t>25</a:t>
            </a:fld>
            <a:endParaRPr lang="it-I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26550-9910-438E-8175-23BCF41F5333}"/>
              </a:ext>
            </a:extLst>
          </p:cNvPr>
          <p:cNvGrpSpPr/>
          <p:nvPr/>
        </p:nvGrpSpPr>
        <p:grpSpPr>
          <a:xfrm>
            <a:off x="8441040" y="3167637"/>
            <a:ext cx="3228447" cy="1772662"/>
            <a:chOff x="8271708" y="2598128"/>
            <a:chExt cx="2491366" cy="136794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4BDA42F-9595-42F4-B6B4-033B001D5887}"/>
                </a:ext>
              </a:extLst>
            </p:cNvPr>
            <p:cNvCxnSpPr>
              <a:cxnSpLocks/>
            </p:cNvCxnSpPr>
            <p:nvPr/>
          </p:nvCxnSpPr>
          <p:spPr>
            <a:xfrm>
              <a:off x="9775404" y="3011619"/>
              <a:ext cx="849462" cy="6340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A46E68-E309-40D3-997C-70559054F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7463" y="3029760"/>
              <a:ext cx="333205" cy="6158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9B6D7B-F029-44BC-8053-C5786CFD4BD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8494887" y="3029760"/>
              <a:ext cx="967174" cy="70284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561759-D81C-4E94-AA92-41108A91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84316" y="2783650"/>
              <a:ext cx="894801" cy="280723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4A31B09-47FD-41B9-8240-2D660D83D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1708" y="3504965"/>
              <a:ext cx="223179" cy="45528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8F03470-1EF1-40A7-AAD4-4BC5D4D5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2950" y="3504965"/>
              <a:ext cx="223179" cy="45528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D13B582-F492-404F-B3E7-8BC8A895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39895" y="3510792"/>
              <a:ext cx="223179" cy="4552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710A4F-BCCB-4BAC-8B2D-31DED6E23E24}"/>
                </a:ext>
              </a:extLst>
            </p:cNvPr>
            <p:cNvSpPr txBox="1"/>
            <p:nvPr/>
          </p:nvSpPr>
          <p:spPr>
            <a:xfrm>
              <a:off x="9743315" y="2598128"/>
              <a:ext cx="332189" cy="3569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∑</a:t>
              </a:r>
              <a:endParaRPr lang="en-US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4059CAE-1E1D-6243-8EEF-FFC3DB6F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5452FA7-0ABB-ED41-B486-3D0CD950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</p:spTree>
    <p:extLst>
      <p:ext uri="{BB962C8B-B14F-4D97-AF65-F5344CB8AC3E}">
        <p14:creationId xmlns:p14="http://schemas.microsoft.com/office/powerpoint/2010/main" val="311415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5FFA-CAE1-1F4D-A85E-8E0798A0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SwitchML</a:t>
            </a:r>
            <a:r>
              <a:rPr lang="en-US" dirty="0"/>
              <a:t>: Co-design ML and networking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B4130-F89E-AC47-AB30-F0F73837C3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734307" y="1969503"/>
            <a:ext cx="2974102" cy="297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31D99-8E5D-4147-8686-2E04D5CB94F5}"/>
              </a:ext>
            </a:extLst>
          </p:cNvPr>
          <p:cNvSpPr txBox="1"/>
          <p:nvPr/>
        </p:nvSpPr>
        <p:spPr>
          <a:xfrm>
            <a:off x="4055184" y="4752316"/>
            <a:ext cx="2332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6.5 </a:t>
            </a: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Tbps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programmable data plane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7ED78A6-34B7-BA4C-99EF-66D7F738D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795"/>
          <a:stretch/>
        </p:blipFill>
        <p:spPr>
          <a:xfrm>
            <a:off x="353412" y="4066272"/>
            <a:ext cx="435151" cy="37512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1DD5F74-ADA9-804D-958E-0F205DC7C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5148"/>
          <a:stretch/>
        </p:blipFill>
        <p:spPr>
          <a:xfrm>
            <a:off x="157704" y="2612610"/>
            <a:ext cx="799404" cy="74820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6E25EC3-C1A6-174D-B98F-5E2B8B85A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8648"/>
          <a:stretch/>
        </p:blipFill>
        <p:spPr>
          <a:xfrm>
            <a:off x="247779" y="4943605"/>
            <a:ext cx="619252" cy="503778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2489C8F-141A-5644-9EBE-24E83396422B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Challenges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0FC552EC-7FF3-BD48-A3C9-E9EF3CE2EB00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Limited computation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Limited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 floating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Packet loss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765F9-2FB6-5C4E-B2E3-9D5B712C34D4}"/>
              </a:ext>
            </a:extLst>
          </p:cNvPr>
          <p:cNvSpPr txBox="1">
            <a:spLocks/>
          </p:cNvSpPr>
          <p:nvPr/>
        </p:nvSpPr>
        <p:spPr>
          <a:xfrm>
            <a:off x="7131720" y="1681163"/>
            <a:ext cx="422366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Design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E763E70-3CDD-9E42-9B7E-72A2852DFAC8}"/>
              </a:ext>
            </a:extLst>
          </p:cNvPr>
          <p:cNvSpPr txBox="1">
            <a:spLocks/>
          </p:cNvSpPr>
          <p:nvPr/>
        </p:nvSpPr>
        <p:spPr>
          <a:xfrm>
            <a:off x="6810859" y="2505075"/>
            <a:ext cx="5381141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ysClr val="windowText" lastClr="000000"/>
                </a:solidFill>
              </a:rPr>
              <a:t>Pool-based streaming aggregation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Combined switch-host architecture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Quantized integer operations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Failure-recovery protocol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</a:rPr>
              <a:t>In-switch RDMA implementation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A9FB-F994-4247-B28E-AD3A7277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80756-6F92-4C45-BA50-2320C0FC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9536F-5EA9-EF46-A962-38D9E74F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0E1A0B-F944-4C79-BFF8-525FA5745664}"/>
              </a:ext>
            </a:extLst>
          </p:cNvPr>
          <p:cNvSpPr/>
          <p:nvPr/>
        </p:nvSpPr>
        <p:spPr>
          <a:xfrm>
            <a:off x="480026" y="2168818"/>
            <a:ext cx="5184322" cy="14572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F2493-820A-4AC1-8E11-4EBCDD0CDA55}"/>
              </a:ext>
            </a:extLst>
          </p:cNvPr>
          <p:cNvSpPr/>
          <p:nvPr/>
        </p:nvSpPr>
        <p:spPr>
          <a:xfrm>
            <a:off x="6556372" y="2168818"/>
            <a:ext cx="5184322" cy="145726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51B237EC-0A21-4A78-8813-A3C6BF9FBFAD}"/>
              </a:ext>
            </a:extLst>
          </p:cNvPr>
          <p:cNvSpPr/>
          <p:nvPr/>
        </p:nvSpPr>
        <p:spPr>
          <a:xfrm>
            <a:off x="4074606" y="4827218"/>
            <a:ext cx="4714913" cy="12011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42594D-138C-D34B-89B0-D1245FDE8E04}"/>
              </a:ext>
            </a:extLst>
          </p:cNvPr>
          <p:cNvSpPr/>
          <p:nvPr/>
        </p:nvSpPr>
        <p:spPr>
          <a:xfrm rot="16200000">
            <a:off x="2828480" y="1998647"/>
            <a:ext cx="273207" cy="3909586"/>
          </a:xfrm>
          <a:prstGeom prst="leftBrace">
            <a:avLst>
              <a:gd name="adj1" fmla="val 69891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B0A7B-206B-4193-8F2F-CA85CF6BED7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072187" y="3626080"/>
            <a:ext cx="2330148" cy="120113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66CC4E-C1E5-4725-8806-3C074C349B1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604766" y="3626080"/>
            <a:ext cx="2543767" cy="1209966"/>
          </a:xfrm>
          <a:prstGeom prst="line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5657F2E-4C39-FE42-B20D-7DBF7E97984F}"/>
              </a:ext>
            </a:extLst>
          </p:cNvPr>
          <p:cNvSpPr txBox="1"/>
          <p:nvPr/>
        </p:nvSpPr>
        <p:spPr>
          <a:xfrm>
            <a:off x="2065208" y="4092219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~100’s of MB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96DB5-4774-49D6-B1EA-F7AF53D8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aggregation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9B560-D8E7-440E-A1FD-13E606D6AE5D}"/>
              </a:ext>
            </a:extLst>
          </p:cNvPr>
          <p:cNvSpPr/>
          <p:nvPr/>
        </p:nvSpPr>
        <p:spPr>
          <a:xfrm>
            <a:off x="4736999" y="4995023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6449C1-3B2C-4E0B-A999-7FF97D5A7E83}"/>
              </a:ext>
            </a:extLst>
          </p:cNvPr>
          <p:cNvSpPr/>
          <p:nvPr/>
        </p:nvSpPr>
        <p:spPr>
          <a:xfrm>
            <a:off x="5402335" y="4995023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3E3C9-015F-485C-9992-D55F4A981C5B}"/>
              </a:ext>
            </a:extLst>
          </p:cNvPr>
          <p:cNvSpPr/>
          <p:nvPr/>
        </p:nvSpPr>
        <p:spPr>
          <a:xfrm>
            <a:off x="6067671" y="4995023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AD41FE-83D0-4A6B-A559-B210CB6F7F17}"/>
              </a:ext>
            </a:extLst>
          </p:cNvPr>
          <p:cNvSpPr/>
          <p:nvPr/>
        </p:nvSpPr>
        <p:spPr>
          <a:xfrm>
            <a:off x="6733007" y="4995023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396A62-B6FF-4DE5-BCAD-D91208F0810D}"/>
              </a:ext>
            </a:extLst>
          </p:cNvPr>
          <p:cNvSpPr txBox="1"/>
          <p:nvPr/>
        </p:nvSpPr>
        <p:spPr>
          <a:xfrm>
            <a:off x="7557461" y="5071290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BCD5D-97B2-4E98-A98D-3E363A584A63}"/>
              </a:ext>
            </a:extLst>
          </p:cNvPr>
          <p:cNvSpPr txBox="1"/>
          <p:nvPr/>
        </p:nvSpPr>
        <p:spPr>
          <a:xfrm>
            <a:off x="6637085" y="2936781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U</a:t>
            </a:r>
            <a:r>
              <a:rPr lang="en-US" sz="2800" baseline="-2500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4ACFF-BB9F-4FFB-B2FD-CCDF124F9320}"/>
              </a:ext>
            </a:extLst>
          </p:cNvPr>
          <p:cNvSpPr txBox="1"/>
          <p:nvPr/>
        </p:nvSpPr>
        <p:spPr>
          <a:xfrm>
            <a:off x="5000038" y="2936781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U</a:t>
            </a:r>
            <a:r>
              <a:rPr lang="en-US" sz="2800" baseline="-2500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CD9A3-2A7E-4203-8D02-8ADAD9CEFDC7}"/>
              </a:ext>
            </a:extLst>
          </p:cNvPr>
          <p:cNvSpPr txBox="1"/>
          <p:nvPr/>
        </p:nvSpPr>
        <p:spPr>
          <a:xfrm>
            <a:off x="6643497" y="2295066"/>
            <a:ext cx="52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</a:t>
            </a:r>
            <a:r>
              <a:rPr lang="en-US" sz="2800" baseline="-2500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D2B14-8AE2-4A42-AB38-3DB204EC51F8}"/>
              </a:ext>
            </a:extLst>
          </p:cNvPr>
          <p:cNvSpPr txBox="1"/>
          <p:nvPr/>
        </p:nvSpPr>
        <p:spPr>
          <a:xfrm>
            <a:off x="5006450" y="2295066"/>
            <a:ext cx="52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</a:t>
            </a:r>
            <a:r>
              <a:rPr lang="en-US" sz="2800" baseline="-2500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C7DB20-44DA-4E88-881A-F6BB3882B4F6}"/>
              </a:ext>
            </a:extLst>
          </p:cNvPr>
          <p:cNvSpPr/>
          <p:nvPr/>
        </p:nvSpPr>
        <p:spPr>
          <a:xfrm>
            <a:off x="2340962" y="2936781"/>
            <a:ext cx="582906" cy="582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60FE1E-039E-4A28-BAC6-FA25846C4E03}"/>
              </a:ext>
            </a:extLst>
          </p:cNvPr>
          <p:cNvSpPr/>
          <p:nvPr/>
        </p:nvSpPr>
        <p:spPr>
          <a:xfrm>
            <a:off x="3006298" y="2936781"/>
            <a:ext cx="582906" cy="5829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4F7C9-2F15-468A-A830-7350B2D79B22}"/>
              </a:ext>
            </a:extLst>
          </p:cNvPr>
          <p:cNvSpPr/>
          <p:nvPr/>
        </p:nvSpPr>
        <p:spPr>
          <a:xfrm>
            <a:off x="3671634" y="2936781"/>
            <a:ext cx="582906" cy="58290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2CB78C-59FE-4E55-8CE0-705D1E2E69A9}"/>
              </a:ext>
            </a:extLst>
          </p:cNvPr>
          <p:cNvSpPr/>
          <p:nvPr/>
        </p:nvSpPr>
        <p:spPr>
          <a:xfrm>
            <a:off x="4336970" y="2936781"/>
            <a:ext cx="582906" cy="58290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546E0B-5910-43C6-BCEE-15C5D4175D01}"/>
              </a:ext>
            </a:extLst>
          </p:cNvPr>
          <p:cNvSpPr/>
          <p:nvPr/>
        </p:nvSpPr>
        <p:spPr>
          <a:xfrm>
            <a:off x="1010290" y="2936781"/>
            <a:ext cx="582906" cy="582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D1AA0-7E00-4DCD-979B-6BF0604F7A32}"/>
              </a:ext>
            </a:extLst>
          </p:cNvPr>
          <p:cNvSpPr/>
          <p:nvPr/>
        </p:nvSpPr>
        <p:spPr>
          <a:xfrm>
            <a:off x="1675626" y="2936781"/>
            <a:ext cx="582906" cy="58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A8F18A-284F-4459-812E-5D4590D69217}"/>
              </a:ext>
            </a:extLst>
          </p:cNvPr>
          <p:cNvSpPr/>
          <p:nvPr/>
        </p:nvSpPr>
        <p:spPr>
          <a:xfrm>
            <a:off x="8646585" y="2936781"/>
            <a:ext cx="582906" cy="5829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B28217-EC1E-4B14-BEEA-8E78FE634B6B}"/>
              </a:ext>
            </a:extLst>
          </p:cNvPr>
          <p:cNvSpPr/>
          <p:nvPr/>
        </p:nvSpPr>
        <p:spPr>
          <a:xfrm>
            <a:off x="9311921" y="2936781"/>
            <a:ext cx="582906" cy="58290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19D4E4-33C9-44B7-8ECA-3983669B723B}"/>
              </a:ext>
            </a:extLst>
          </p:cNvPr>
          <p:cNvSpPr/>
          <p:nvPr/>
        </p:nvSpPr>
        <p:spPr>
          <a:xfrm>
            <a:off x="9977257" y="2936781"/>
            <a:ext cx="582906" cy="58290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3AB0C-9206-4F71-BA7A-6F3418C305B3}"/>
              </a:ext>
            </a:extLst>
          </p:cNvPr>
          <p:cNvSpPr/>
          <p:nvPr/>
        </p:nvSpPr>
        <p:spPr>
          <a:xfrm>
            <a:off x="10642593" y="2936781"/>
            <a:ext cx="582906" cy="5829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2CAB8-23FE-496D-83D9-0B7D7F97679B}"/>
              </a:ext>
            </a:extLst>
          </p:cNvPr>
          <p:cNvSpPr/>
          <p:nvPr/>
        </p:nvSpPr>
        <p:spPr>
          <a:xfrm>
            <a:off x="7315913" y="2936781"/>
            <a:ext cx="582906" cy="582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E67A6-B56B-4EFA-9933-048B9B8CDECD}"/>
              </a:ext>
            </a:extLst>
          </p:cNvPr>
          <p:cNvSpPr/>
          <p:nvPr/>
        </p:nvSpPr>
        <p:spPr>
          <a:xfrm>
            <a:off x="7981249" y="2936781"/>
            <a:ext cx="582906" cy="582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73244E-9760-4506-A751-862707934CFB}"/>
              </a:ext>
            </a:extLst>
          </p:cNvPr>
          <p:cNvSpPr/>
          <p:nvPr/>
        </p:nvSpPr>
        <p:spPr>
          <a:xfrm>
            <a:off x="2340962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74E804-B545-424E-ABA7-1AF9436CACEF}"/>
              </a:ext>
            </a:extLst>
          </p:cNvPr>
          <p:cNvSpPr/>
          <p:nvPr/>
        </p:nvSpPr>
        <p:spPr>
          <a:xfrm>
            <a:off x="3006298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02F02A-5EC7-437B-88EF-EA685ED77A52}"/>
              </a:ext>
            </a:extLst>
          </p:cNvPr>
          <p:cNvSpPr/>
          <p:nvPr/>
        </p:nvSpPr>
        <p:spPr>
          <a:xfrm>
            <a:off x="3671634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3A2648-924A-4727-A291-EB6365B242B3}"/>
              </a:ext>
            </a:extLst>
          </p:cNvPr>
          <p:cNvSpPr/>
          <p:nvPr/>
        </p:nvSpPr>
        <p:spPr>
          <a:xfrm>
            <a:off x="4336970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FDF759-5183-4ABB-B39C-C290B5BD68DE}"/>
              </a:ext>
            </a:extLst>
          </p:cNvPr>
          <p:cNvSpPr/>
          <p:nvPr/>
        </p:nvSpPr>
        <p:spPr>
          <a:xfrm>
            <a:off x="1010290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EE1D4B-735B-4D7A-99A0-1A3B1C038C5C}"/>
              </a:ext>
            </a:extLst>
          </p:cNvPr>
          <p:cNvSpPr/>
          <p:nvPr/>
        </p:nvSpPr>
        <p:spPr>
          <a:xfrm>
            <a:off x="1675626" y="2273566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BC1B17-78B5-48E2-8640-45E3660B33A6}"/>
              </a:ext>
            </a:extLst>
          </p:cNvPr>
          <p:cNvSpPr/>
          <p:nvPr/>
        </p:nvSpPr>
        <p:spPr>
          <a:xfrm>
            <a:off x="8646585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0B29D-A0EC-4364-8C63-D305B4D61DC4}"/>
              </a:ext>
            </a:extLst>
          </p:cNvPr>
          <p:cNvSpPr/>
          <p:nvPr/>
        </p:nvSpPr>
        <p:spPr>
          <a:xfrm>
            <a:off x="9311921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A752C1-11D9-4BF9-A23D-47852055BD98}"/>
              </a:ext>
            </a:extLst>
          </p:cNvPr>
          <p:cNvSpPr/>
          <p:nvPr/>
        </p:nvSpPr>
        <p:spPr>
          <a:xfrm>
            <a:off x="9977257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E53E9F-3BE0-4A0D-95A6-97C2CCDA22A3}"/>
              </a:ext>
            </a:extLst>
          </p:cNvPr>
          <p:cNvSpPr/>
          <p:nvPr/>
        </p:nvSpPr>
        <p:spPr>
          <a:xfrm>
            <a:off x="10642593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A86C5D-401E-4BF1-BD1C-5A9DA5823F07}"/>
              </a:ext>
            </a:extLst>
          </p:cNvPr>
          <p:cNvSpPr/>
          <p:nvPr/>
        </p:nvSpPr>
        <p:spPr>
          <a:xfrm>
            <a:off x="7315913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52E9EF-099B-4A90-82A9-72921B9E79A5}"/>
              </a:ext>
            </a:extLst>
          </p:cNvPr>
          <p:cNvSpPr/>
          <p:nvPr/>
        </p:nvSpPr>
        <p:spPr>
          <a:xfrm>
            <a:off x="7981249" y="2274387"/>
            <a:ext cx="582906" cy="5829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D195BE-5974-4D09-BCB4-4857D3A8133F}"/>
              </a:ext>
            </a:extLst>
          </p:cNvPr>
          <p:cNvSpPr txBox="1"/>
          <p:nvPr/>
        </p:nvSpPr>
        <p:spPr>
          <a:xfrm>
            <a:off x="1494295" y="1646998"/>
            <a:ext cx="320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Worker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00A886-9A01-444A-91F5-C1921A160966}"/>
              </a:ext>
            </a:extLst>
          </p:cNvPr>
          <p:cNvSpPr txBox="1"/>
          <p:nvPr/>
        </p:nvSpPr>
        <p:spPr>
          <a:xfrm>
            <a:off x="7664112" y="1646298"/>
            <a:ext cx="320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Worker 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B36F9D3-BC79-4F50-B6CA-424AAE32BF86}"/>
              </a:ext>
            </a:extLst>
          </p:cNvPr>
          <p:cNvSpPr/>
          <p:nvPr/>
        </p:nvSpPr>
        <p:spPr>
          <a:xfrm>
            <a:off x="8646597" y="2936781"/>
            <a:ext cx="582906" cy="5829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4A487EE-D3F1-4634-A442-6D0B02D46F6A}"/>
              </a:ext>
            </a:extLst>
          </p:cNvPr>
          <p:cNvSpPr/>
          <p:nvPr/>
        </p:nvSpPr>
        <p:spPr>
          <a:xfrm>
            <a:off x="9311933" y="2936781"/>
            <a:ext cx="582906" cy="58290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B14080-AF2B-4CEC-8ADC-C14180076346}"/>
              </a:ext>
            </a:extLst>
          </p:cNvPr>
          <p:cNvSpPr/>
          <p:nvPr/>
        </p:nvSpPr>
        <p:spPr>
          <a:xfrm>
            <a:off x="9977269" y="2936781"/>
            <a:ext cx="582906" cy="58290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D96D361-C554-4219-964F-4C9F6315B037}"/>
              </a:ext>
            </a:extLst>
          </p:cNvPr>
          <p:cNvSpPr/>
          <p:nvPr/>
        </p:nvSpPr>
        <p:spPr>
          <a:xfrm>
            <a:off x="10642605" y="2936781"/>
            <a:ext cx="582906" cy="5829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EE6B2A-6757-4381-AA37-BE63858179E5}"/>
              </a:ext>
            </a:extLst>
          </p:cNvPr>
          <p:cNvSpPr/>
          <p:nvPr/>
        </p:nvSpPr>
        <p:spPr>
          <a:xfrm>
            <a:off x="7315925" y="2936781"/>
            <a:ext cx="582906" cy="582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D323A2-8D6E-4AB9-A0FF-7C56C9EDEE42}"/>
              </a:ext>
            </a:extLst>
          </p:cNvPr>
          <p:cNvSpPr/>
          <p:nvPr/>
        </p:nvSpPr>
        <p:spPr>
          <a:xfrm>
            <a:off x="7981261" y="2936781"/>
            <a:ext cx="582906" cy="582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D4BE11E-1E91-4BD0-8163-669585A697BB}"/>
              </a:ext>
            </a:extLst>
          </p:cNvPr>
          <p:cNvSpPr/>
          <p:nvPr/>
        </p:nvSpPr>
        <p:spPr>
          <a:xfrm>
            <a:off x="3671634" y="2936782"/>
            <a:ext cx="582906" cy="58290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C9E36D-D59D-459B-8C0C-0476E813A17D}"/>
              </a:ext>
            </a:extLst>
          </p:cNvPr>
          <p:cNvSpPr/>
          <p:nvPr/>
        </p:nvSpPr>
        <p:spPr>
          <a:xfrm>
            <a:off x="4336970" y="2936782"/>
            <a:ext cx="582906" cy="58290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57A902-C9F3-4A40-860E-0EDBD8FB338F}"/>
              </a:ext>
            </a:extLst>
          </p:cNvPr>
          <p:cNvSpPr/>
          <p:nvPr/>
        </p:nvSpPr>
        <p:spPr>
          <a:xfrm>
            <a:off x="1675626" y="2936782"/>
            <a:ext cx="582906" cy="58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9A29E7-BEBF-49BB-B54D-C4018F0586A1}"/>
              </a:ext>
            </a:extLst>
          </p:cNvPr>
          <p:cNvSpPr/>
          <p:nvPr/>
        </p:nvSpPr>
        <p:spPr>
          <a:xfrm>
            <a:off x="1010290" y="2936782"/>
            <a:ext cx="582906" cy="582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D8987C3-149B-42CA-9B49-9F6B8E519186}"/>
              </a:ext>
            </a:extLst>
          </p:cNvPr>
          <p:cNvSpPr/>
          <p:nvPr/>
        </p:nvSpPr>
        <p:spPr>
          <a:xfrm>
            <a:off x="4735225" y="4996817"/>
            <a:ext cx="582906" cy="582906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20000"/>
                  <a:lumOff val="80000"/>
                </a:schemeClr>
              </a:gs>
              <a:gs pos="50000">
                <a:schemeClr val="bg1"/>
              </a:gs>
              <a:gs pos="55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529578-62E0-4ACC-8776-73A66DFFAF42}"/>
              </a:ext>
            </a:extLst>
          </p:cNvPr>
          <p:cNvSpPr/>
          <p:nvPr/>
        </p:nvSpPr>
        <p:spPr>
          <a:xfrm>
            <a:off x="5402335" y="4991941"/>
            <a:ext cx="582906" cy="582906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40000"/>
                  <a:lumOff val="60000"/>
                </a:schemeClr>
              </a:gs>
              <a:gs pos="50000">
                <a:schemeClr val="bg1"/>
              </a:gs>
              <a:gs pos="55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BBA75A-6350-4CBA-BFFB-B94874B532CD}"/>
              </a:ext>
            </a:extLst>
          </p:cNvPr>
          <p:cNvSpPr/>
          <p:nvPr/>
        </p:nvSpPr>
        <p:spPr>
          <a:xfrm>
            <a:off x="4732476" y="4998611"/>
            <a:ext cx="582906" cy="582906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20000"/>
                  <a:lumOff val="80000"/>
                </a:schemeClr>
              </a:gs>
              <a:gs pos="50000">
                <a:schemeClr val="bg1"/>
              </a:gs>
              <a:gs pos="55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DE9A5F-415D-4A89-9835-9456B7633A9B}"/>
              </a:ext>
            </a:extLst>
          </p:cNvPr>
          <p:cNvSpPr/>
          <p:nvPr/>
        </p:nvSpPr>
        <p:spPr>
          <a:xfrm>
            <a:off x="5402957" y="4991941"/>
            <a:ext cx="582906" cy="582906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40000"/>
                  <a:lumOff val="60000"/>
                </a:schemeClr>
              </a:gs>
              <a:gs pos="50000">
                <a:schemeClr val="bg1"/>
              </a:gs>
              <a:gs pos="55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0B9E5F-ED94-4847-8D13-BA9766E86508}"/>
              </a:ext>
            </a:extLst>
          </p:cNvPr>
          <p:cNvSpPr/>
          <p:nvPr/>
        </p:nvSpPr>
        <p:spPr>
          <a:xfrm>
            <a:off x="6060995" y="4996648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60000"/>
                  <a:lumOff val="40000"/>
                </a:schemeClr>
              </a:gs>
              <a:gs pos="50000">
                <a:schemeClr val="bg1"/>
              </a:gs>
              <a:gs pos="55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1DCBA64-AB0B-4932-8E0F-F20EC7E97848}"/>
              </a:ext>
            </a:extLst>
          </p:cNvPr>
          <p:cNvSpPr/>
          <p:nvPr/>
        </p:nvSpPr>
        <p:spPr>
          <a:xfrm>
            <a:off x="6733131" y="4996443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/>
              </a:gs>
              <a:gs pos="50000">
                <a:schemeClr val="bg1"/>
              </a:gs>
              <a:gs pos="55000">
                <a:schemeClr val="accent5"/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0B6AD6-A420-4012-85F8-A9693A26C154}"/>
              </a:ext>
            </a:extLst>
          </p:cNvPr>
          <p:cNvSpPr/>
          <p:nvPr/>
        </p:nvSpPr>
        <p:spPr>
          <a:xfrm>
            <a:off x="4731425" y="4986853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75000"/>
                </a:schemeClr>
              </a:gs>
              <a:gs pos="50000">
                <a:schemeClr val="bg1"/>
              </a:gs>
              <a:gs pos="55000">
                <a:schemeClr val="accent5">
                  <a:lumMod val="75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3A831B-839B-49BA-9346-82F4423B88AA}"/>
              </a:ext>
            </a:extLst>
          </p:cNvPr>
          <p:cNvSpPr/>
          <p:nvPr/>
        </p:nvSpPr>
        <p:spPr>
          <a:xfrm>
            <a:off x="5404627" y="4989846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50000"/>
                </a:schemeClr>
              </a:gs>
              <a:gs pos="50000">
                <a:schemeClr val="bg1"/>
              </a:gs>
              <a:gs pos="55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385867A-A245-452A-B8A3-A88BC07FF2B2}"/>
              </a:ext>
            </a:extLst>
          </p:cNvPr>
          <p:cNvSpPr/>
          <p:nvPr/>
        </p:nvSpPr>
        <p:spPr>
          <a:xfrm>
            <a:off x="6059376" y="4999391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60000"/>
                  <a:lumOff val="40000"/>
                </a:schemeClr>
              </a:gs>
              <a:gs pos="50000">
                <a:schemeClr val="bg1"/>
              </a:gs>
              <a:gs pos="55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736109-1D13-40D4-8BEB-6376182E7B79}"/>
              </a:ext>
            </a:extLst>
          </p:cNvPr>
          <p:cNvSpPr/>
          <p:nvPr/>
        </p:nvSpPr>
        <p:spPr>
          <a:xfrm>
            <a:off x="6733704" y="4997330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/>
              </a:gs>
              <a:gs pos="50000">
                <a:schemeClr val="bg1"/>
              </a:gs>
              <a:gs pos="55000">
                <a:schemeClr val="accent5"/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4AB3D7-68A5-4BA9-A585-1AA173FCC4CB}"/>
              </a:ext>
            </a:extLst>
          </p:cNvPr>
          <p:cNvSpPr/>
          <p:nvPr/>
        </p:nvSpPr>
        <p:spPr>
          <a:xfrm>
            <a:off x="4737537" y="4986231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75000"/>
                </a:schemeClr>
              </a:gs>
              <a:gs pos="50000">
                <a:schemeClr val="bg1"/>
              </a:gs>
              <a:gs pos="55000">
                <a:schemeClr val="accent5">
                  <a:lumMod val="75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9A97BFE-B19B-4A0B-AF2B-FFDAFC21F007}"/>
              </a:ext>
            </a:extLst>
          </p:cNvPr>
          <p:cNvSpPr/>
          <p:nvPr/>
        </p:nvSpPr>
        <p:spPr>
          <a:xfrm>
            <a:off x="5400468" y="4989846"/>
            <a:ext cx="591671" cy="591671"/>
          </a:xfrm>
          <a:prstGeom prst="rect">
            <a:avLst/>
          </a:prstGeom>
          <a:gradFill flip="none" rotWithShape="1">
            <a:gsLst>
              <a:gs pos="45000">
                <a:schemeClr val="accent2">
                  <a:lumMod val="50000"/>
                </a:schemeClr>
              </a:gs>
              <a:gs pos="50000">
                <a:schemeClr val="bg1"/>
              </a:gs>
              <a:gs pos="55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9EA24-36FD-4D3E-AE9D-D125DB692606}"/>
              </a:ext>
            </a:extLst>
          </p:cNvPr>
          <p:cNvSpPr/>
          <p:nvPr/>
        </p:nvSpPr>
        <p:spPr>
          <a:xfrm>
            <a:off x="3006298" y="2936782"/>
            <a:ext cx="582906" cy="58290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292959-961B-493E-90FF-14852D7F30EA}"/>
              </a:ext>
            </a:extLst>
          </p:cNvPr>
          <p:cNvSpPr/>
          <p:nvPr/>
        </p:nvSpPr>
        <p:spPr>
          <a:xfrm>
            <a:off x="2340962" y="2936782"/>
            <a:ext cx="582906" cy="582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" bIns="0"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B41D6A-9D66-4F94-89C9-3C0B6CD05A1C}"/>
              </a:ext>
            </a:extLst>
          </p:cNvPr>
          <p:cNvSpPr txBox="1"/>
          <p:nvPr/>
        </p:nvSpPr>
        <p:spPr>
          <a:xfrm>
            <a:off x="5695491" y="5551987"/>
            <a:ext cx="821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Pool</a:t>
            </a:r>
          </a:p>
        </p:txBody>
      </p:sp>
      <p:sp>
        <p:nvSpPr>
          <p:cNvPr id="93" name="Left Brace 92">
            <a:extLst>
              <a:ext uri="{FF2B5EF4-FFF2-40B4-BE49-F238E27FC236}">
                <a16:creationId xmlns:a16="http://schemas.microsoft.com/office/drawing/2014/main" id="{DC4C0A13-004F-D648-ADF8-2F3B8FA11BEF}"/>
              </a:ext>
            </a:extLst>
          </p:cNvPr>
          <p:cNvSpPr/>
          <p:nvPr/>
        </p:nvSpPr>
        <p:spPr>
          <a:xfrm rot="16200000">
            <a:off x="5884221" y="4979781"/>
            <a:ext cx="273207" cy="2590177"/>
          </a:xfrm>
          <a:prstGeom prst="leftBrace">
            <a:avLst>
              <a:gd name="adj1" fmla="val 69891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45F446-F0A9-6740-BF45-E6ED4BF7BA5A}"/>
              </a:ext>
            </a:extLst>
          </p:cNvPr>
          <p:cNvSpPr txBox="1"/>
          <p:nvPr/>
        </p:nvSpPr>
        <p:spPr>
          <a:xfrm>
            <a:off x="5178178" y="6411473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~100’s of KB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744B-93A9-FA48-BCE6-4C9F6CD4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33B2-8357-FC40-AE87-F7516489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96EC2-C8A8-D447-A386-F8997731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3 L -0.21159 0.3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0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0023 L -0.21146 0.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1.85185E-6 L -0.21159 0.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4 L -0.21159 0.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046 L 0.3056 0.3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185 L 0.30547 0.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46 L -0.30547 -0.3965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-1986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139 L 0.21172 -0.39675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8" y="-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69 L -0.30547 -0.3963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-1979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3.7037E-7 L 0.21172 -0.3960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38" y="-1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42995 0.3002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416 L -0.42981 0.3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6" y="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30572 0.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69 L 0.30612 0.3004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7.40741E-7 L -0.30586 -0.395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60" y="-1979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254 L 0.21146 -0.3956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-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16 L -0.30521 -0.39792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19954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93 L 0.21185 -0.3967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38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08724 0.30023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08737 0.29977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231 L -0.08698 -0.39769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-2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7 L 0.43021 -0.39769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39 L -0.08763 -0.39722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-19931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3.7037E-6 L 0.42943 -0.39652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-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9" grpId="0" animBg="1"/>
      <p:bldP spid="69" grpId="1" animBg="1"/>
      <p:bldP spid="70" grpId="0" animBg="1"/>
      <p:bldP spid="70" grpId="1" animBg="1"/>
      <p:bldP spid="72" grpId="0" animBg="1"/>
      <p:bldP spid="72" grpId="1" animBg="1"/>
      <p:bldP spid="71" grpId="0" animBg="1"/>
      <p:bldP spid="71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68" grpId="0" animBg="1"/>
      <p:bldP spid="68" grpId="1" animBg="1"/>
      <p:bldP spid="67" grpId="0" animBg="1"/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A5BC7E27-B895-E44C-9862-370CB76D07C4}"/>
              </a:ext>
            </a:extLst>
          </p:cNvPr>
          <p:cNvSpPr txBox="1"/>
          <p:nvPr/>
        </p:nvSpPr>
        <p:spPr>
          <a:xfrm>
            <a:off x="137970" y="203494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DF50A1-1EE4-A74F-9E2B-56FB7B014C61}"/>
              </a:ext>
            </a:extLst>
          </p:cNvPr>
          <p:cNvGrpSpPr/>
          <p:nvPr/>
        </p:nvGrpSpPr>
        <p:grpSpPr>
          <a:xfrm>
            <a:off x="587132" y="2050646"/>
            <a:ext cx="1997765" cy="1590260"/>
            <a:chOff x="587132" y="2050646"/>
            <a:chExt cx="1997765" cy="159026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0AFC008-EA9D-564D-8CD7-B4DA1FDD820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6E4377-83F9-B844-99A2-36DB3847E6D7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0C92EBB-0B50-DD44-877E-55E55FF5034A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40A4A7B-6E36-CE4F-A0F9-5CF1E7C424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1C91276-E8B1-AE4D-9086-DF0CB54A6E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5B87AA4-D9F7-E148-9D49-A960DAF57E9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52B5B35-8CDC-E541-B603-08186AA134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8411B16-498D-F448-8775-E230A1B315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B90F7B2-D3F0-FC4E-A130-26709EAB61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05004C2-6718-3044-954C-AC96C992CB06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E15693D-2318-4141-91D1-EC38597A4C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E0F42CE-7C44-164E-8832-A09B171036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2605B8C-135F-E040-BC40-129032247839}"/>
                  </a:ext>
                </a:extLst>
              </p:cNvPr>
              <p:cNvCxnSpPr>
                <a:stCxn id="94" idx="6"/>
                <a:endCxn id="6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A455C13-869C-A146-836C-E26F4BC95AAC}"/>
                  </a:ext>
                </a:extLst>
              </p:cNvPr>
              <p:cNvCxnSpPr>
                <a:cxnSpLocks/>
                <a:stCxn id="94" idx="6"/>
                <a:endCxn id="6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B3A8BE2-70BE-BE40-93CB-4FCC76D7B342}"/>
                  </a:ext>
                </a:extLst>
              </p:cNvPr>
              <p:cNvCxnSpPr>
                <a:cxnSpLocks/>
                <a:stCxn id="94" idx="6"/>
                <a:endCxn id="6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953D843-4E1B-254A-BC1C-099FF3A4813C}"/>
                  </a:ext>
                </a:extLst>
              </p:cNvPr>
              <p:cNvCxnSpPr>
                <a:cxnSpLocks/>
                <a:stCxn id="95" idx="6"/>
                <a:endCxn id="6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78E6FD9-5F82-B14A-B565-D7CA9532268D}"/>
                  </a:ext>
                </a:extLst>
              </p:cNvPr>
              <p:cNvCxnSpPr>
                <a:cxnSpLocks/>
                <a:stCxn id="95" idx="6"/>
                <a:endCxn id="6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64D34E7-A18A-8E43-9506-7C331FB38F5E}"/>
                  </a:ext>
                </a:extLst>
              </p:cNvPr>
              <p:cNvCxnSpPr>
                <a:cxnSpLocks/>
                <a:stCxn id="95" idx="6"/>
                <a:endCxn id="6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71A9A8-B415-694F-8521-E6E797289B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C2DE448-CE44-5840-9119-EB497E597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60B6480-E817-BB4F-885F-B020EEA0D4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1F114B0-904E-C043-B05D-8AF2A911ED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D431188-F6B1-344C-9871-BE957EB943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6E1A326-9F3A-2546-91DD-5C3292BD1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Picture 4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6238AAB-0AEC-4F44-B715-C6CF0EDE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E35645D-3AF5-814C-88E5-804BD2D36200}"/>
              </a:ext>
            </a:extLst>
          </p:cNvPr>
          <p:cNvSpPr txBox="1"/>
          <p:nvPr/>
        </p:nvSpPr>
        <p:spPr>
          <a:xfrm>
            <a:off x="6157060" y="202963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64649E2-EA76-794B-BE83-904EB1C5B1D7}"/>
              </a:ext>
            </a:extLst>
          </p:cNvPr>
          <p:cNvGrpSpPr/>
          <p:nvPr/>
        </p:nvGrpSpPr>
        <p:grpSpPr>
          <a:xfrm>
            <a:off x="6599244" y="2045334"/>
            <a:ext cx="1997765" cy="1590260"/>
            <a:chOff x="6793744" y="2045334"/>
            <a:chExt cx="1997765" cy="1590260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488D456-5316-3B46-ABCB-018700DA3128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67FA0BE-7A69-8C4A-8AB4-CDB261A59006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B97BB723-E235-8543-AB66-23B30B90732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7ECA5D2-C60F-694D-9FCE-01C45F3CE6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A50ED3AE-A6C1-514F-876D-08FDAB42A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171C336-F3DD-FF42-A965-C1BC0FDB1FE5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54A5A5F4-0633-9B4A-B397-28E48BD181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71A2195-6A3B-544F-841D-6C2A92E8DB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B4FD0C7-B0D7-6547-B907-18FF216BDD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830170D-C1EA-104A-A126-600A77A23DE2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DBBA4BC-D4AA-9345-8FEA-89C5B1ED56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E158A87-DECC-6544-9CC7-29990A241D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DE5549B-A389-804D-ADB4-369EEBA217C4}"/>
                  </a:ext>
                </a:extLst>
              </p:cNvPr>
              <p:cNvCxnSpPr>
                <a:stCxn id="126" idx="6"/>
                <a:endCxn id="123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0A88C13-C3D4-4B44-AF07-B095A3B3B7C7}"/>
                  </a:ext>
                </a:extLst>
              </p:cNvPr>
              <p:cNvCxnSpPr>
                <a:cxnSpLocks/>
                <a:stCxn id="126" idx="6"/>
                <a:endCxn id="124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D7398DB-BCE2-EF4A-BA1F-CCA2C37CB26D}"/>
                  </a:ext>
                </a:extLst>
              </p:cNvPr>
              <p:cNvCxnSpPr>
                <a:cxnSpLocks/>
                <a:stCxn id="126" idx="6"/>
                <a:endCxn id="125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B57BD6A-7EA9-234B-8E40-82EBEC58D9C6}"/>
                  </a:ext>
                </a:extLst>
              </p:cNvPr>
              <p:cNvCxnSpPr>
                <a:cxnSpLocks/>
                <a:stCxn id="127" idx="6"/>
                <a:endCxn id="123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5DCFA6B-0F0C-3940-940A-9CB034BD9CC6}"/>
                  </a:ext>
                </a:extLst>
              </p:cNvPr>
              <p:cNvCxnSpPr>
                <a:cxnSpLocks/>
                <a:stCxn id="127" idx="6"/>
                <a:endCxn id="124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DDD6BD8-A7EB-DA4C-A3CC-CA0242E5D581}"/>
                  </a:ext>
                </a:extLst>
              </p:cNvPr>
              <p:cNvCxnSpPr>
                <a:cxnSpLocks/>
                <a:stCxn id="127" idx="6"/>
                <a:endCxn id="125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5AA0D7C-674C-D643-9F3D-01CF1FAC0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16E8C8B-E9E0-7143-BA51-FFC4F48056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C525C4-C808-8F4C-8F65-D7F597370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EF2E218-47AC-FA48-A0A7-297E93352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08A6D28-C143-1B4D-891B-DDEF9055F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346DA8E-7A3D-F34E-BAC2-56D8F44DB9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10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5B9019-3329-4B44-BCB6-C791E34BA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4363A68-4825-4244-8DF5-FFD1CC7F0472}"/>
              </a:ext>
            </a:extLst>
          </p:cNvPr>
          <p:cNvSpPr txBox="1"/>
          <p:nvPr/>
        </p:nvSpPr>
        <p:spPr>
          <a:xfrm flipH="1">
            <a:off x="3151004" y="203936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BD64CE-81E9-514A-B9D8-DDD738D1A38C}"/>
              </a:ext>
            </a:extLst>
          </p:cNvPr>
          <p:cNvGrpSpPr/>
          <p:nvPr/>
        </p:nvGrpSpPr>
        <p:grpSpPr>
          <a:xfrm>
            <a:off x="3593188" y="2055061"/>
            <a:ext cx="1997765" cy="1590260"/>
            <a:chOff x="3262702" y="2055061"/>
            <a:chExt cx="1997765" cy="1590260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197E4DE8-4739-F241-8797-71087AD65CDF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216FC12-4746-F243-8A9E-EABD74834BE3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931F5877-8F20-A749-9F63-AB71963B054F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99647AEF-BC4C-9042-B0F9-49D7BFDA5C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823B7440-1EF7-9F4C-B28F-6299E20A95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5BB6A1CB-EE49-B24B-9595-E1083245410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AE1AA5AC-2925-5848-B422-1F7B09B55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417C023-7008-1D4B-BD3A-3173264891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9E9DC8EF-6EB7-064E-A3CC-E41FBA86F4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C5A73448-0060-FB4D-916A-DDB9E5E25134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8BA2CF28-2534-4843-9952-775E03745C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8934DD9B-0F27-694B-AD98-8442F8DC74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02F61DC-6868-104E-B6AD-74E3B910ECF8}"/>
                  </a:ext>
                </a:extLst>
              </p:cNvPr>
              <p:cNvCxnSpPr>
                <a:stCxn id="153" idx="6"/>
                <a:endCxn id="150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15A4381-BCC5-DA4F-94CA-F8733B3BFC44}"/>
                  </a:ext>
                </a:extLst>
              </p:cNvPr>
              <p:cNvCxnSpPr>
                <a:cxnSpLocks/>
                <a:stCxn id="153" idx="6"/>
                <a:endCxn id="151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2DB831D-A43C-B540-99DB-F61C92F055A9}"/>
                  </a:ext>
                </a:extLst>
              </p:cNvPr>
              <p:cNvCxnSpPr>
                <a:cxnSpLocks/>
                <a:stCxn id="153" idx="6"/>
                <a:endCxn id="152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D1777AD-FC9A-2244-86FB-8ECA4DD8DF43}"/>
                  </a:ext>
                </a:extLst>
              </p:cNvPr>
              <p:cNvCxnSpPr>
                <a:cxnSpLocks/>
                <a:stCxn id="154" idx="6"/>
                <a:endCxn id="150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0C9C058-1EA7-A440-8694-69601E2F3BE7}"/>
                  </a:ext>
                </a:extLst>
              </p:cNvPr>
              <p:cNvCxnSpPr>
                <a:cxnSpLocks/>
                <a:stCxn id="154" idx="6"/>
                <a:endCxn id="151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FB877C3-5FDD-2346-A66F-5286F42892CE}"/>
                  </a:ext>
                </a:extLst>
              </p:cNvPr>
              <p:cNvCxnSpPr>
                <a:cxnSpLocks/>
                <a:stCxn id="154" idx="6"/>
                <a:endCxn id="152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8619DA9-ADCC-5A47-8FF6-3C34055F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66A6148-B3F4-7744-9ED7-2187BF3D4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0ECA966-2DB6-4E45-9BE5-AE8F7898B0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A0FE883-2BD4-7B49-B614-9EAAB45C5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FE8969A-4B45-1643-B917-DB26AECBC8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BED8759-1977-D844-81B4-D43A8ECE13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2" name="Picture 13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B02D33-49F5-5E40-84C8-AB32F61A2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937996-0CDE-5442-A90D-430BAE12B55B}"/>
              </a:ext>
            </a:extLst>
          </p:cNvPr>
          <p:cNvSpPr txBox="1"/>
          <p:nvPr/>
        </p:nvSpPr>
        <p:spPr>
          <a:xfrm flipH="1">
            <a:off x="9163116" y="203936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571653E-4F29-9444-B372-646DC0EC9AED}"/>
              </a:ext>
            </a:extLst>
          </p:cNvPr>
          <p:cNvGrpSpPr/>
          <p:nvPr/>
        </p:nvGrpSpPr>
        <p:grpSpPr>
          <a:xfrm>
            <a:off x="9605300" y="2055061"/>
            <a:ext cx="1997765" cy="1590260"/>
            <a:chOff x="9605300" y="2055061"/>
            <a:chExt cx="1997765" cy="159026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91AFC1C4-E252-674A-86F5-CC6B00D7A62A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9A14DC7-7368-8443-A111-E71805500117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8E7D8AF-27EF-7047-A660-37FFCA68DF93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DB1107A6-B14E-8848-A71E-B81A33189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5C611ED9-DA08-694F-B674-C2A2E39004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458191B-3C28-B540-8F0B-E055DFABB2B6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3E35623-D146-FB43-83D0-4725312C67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373872A-A6FD-614C-81C0-3812D4774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94507D6C-35CE-CA47-BA43-00DF6F5688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7A3C2B9-DF41-D447-895E-3C14AEB45E98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D72D3D19-D150-2043-8DA7-6DE9F094FB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7D792DD7-23DA-8E4A-B3DC-206D42244C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196A145-DE0B-0440-B589-B38AEE8C8314}"/>
                  </a:ext>
                </a:extLst>
              </p:cNvPr>
              <p:cNvCxnSpPr>
                <a:stCxn id="180" idx="6"/>
                <a:endCxn id="17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2CB9A44-57DA-3447-A586-EB00D37B0776}"/>
                  </a:ext>
                </a:extLst>
              </p:cNvPr>
              <p:cNvCxnSpPr>
                <a:cxnSpLocks/>
                <a:stCxn id="180" idx="6"/>
                <a:endCxn id="17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4F56429-4922-3444-B4EB-6D754BA0C11D}"/>
                  </a:ext>
                </a:extLst>
              </p:cNvPr>
              <p:cNvCxnSpPr>
                <a:cxnSpLocks/>
                <a:stCxn id="180" idx="6"/>
                <a:endCxn id="17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A9EFBA3-25C3-3F4E-8368-EF7C6C42FF8B}"/>
                  </a:ext>
                </a:extLst>
              </p:cNvPr>
              <p:cNvCxnSpPr>
                <a:cxnSpLocks/>
                <a:stCxn id="181" idx="6"/>
                <a:endCxn id="17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B58FB53-B615-2445-B35E-B97B33F725E7}"/>
                  </a:ext>
                </a:extLst>
              </p:cNvPr>
              <p:cNvCxnSpPr>
                <a:cxnSpLocks/>
                <a:stCxn id="181" idx="6"/>
                <a:endCxn id="17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3B1B9BE-4B64-C34F-BC77-6DD604BFE91C}"/>
                  </a:ext>
                </a:extLst>
              </p:cNvPr>
              <p:cNvCxnSpPr>
                <a:cxnSpLocks/>
                <a:stCxn id="181" idx="6"/>
                <a:endCxn id="17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D8C6825-EE33-3E48-99AB-8AFF9ED0AC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E19EDF9-3EDE-7D41-BD70-FF844BAD9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DCC6CC8-5A13-8E4B-A846-FE01F87D8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2C9F964-4DE7-4F48-AFE6-43FD0535EA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A872FB0-8BFE-1243-925A-C9A70CF0D6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FCD4701-E4DA-7D4C-BFF4-AC7D5DFDCD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9" name="Picture 15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D76C0D2-C046-AD48-9ACF-541EB10B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E24F60-8A69-4946-96DE-1643460B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switch-host architecture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D3469B2-FF19-4E03-A35F-8CFBF507C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648" y="4816003"/>
            <a:ext cx="4522507" cy="1418828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EE4FE0-2A5C-4ED7-BF4A-CC3B0C01107B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586015" y="3640906"/>
            <a:ext cx="3816320" cy="118631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0E7EED7-E398-4D5A-AA81-E52553800062}"/>
              </a:ext>
            </a:extLst>
          </p:cNvPr>
          <p:cNvCxnSpPr>
            <a:cxnSpLocks/>
            <a:stCxn id="157" idx="2"/>
          </p:cNvCxnSpPr>
          <p:nvPr/>
        </p:nvCxnSpPr>
        <p:spPr>
          <a:xfrm flipH="1">
            <a:off x="6604768" y="3645321"/>
            <a:ext cx="3999414" cy="119072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A6EF82C-BA8A-49AB-B3F6-19EAEEBAFC69}"/>
              </a:ext>
            </a:extLst>
          </p:cNvPr>
          <p:cNvSpPr txBox="1"/>
          <p:nvPr/>
        </p:nvSpPr>
        <p:spPr>
          <a:xfrm>
            <a:off x="5709629" y="6212748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Switch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232E4F3-CB3E-481E-A182-DAAE0B330F9F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4592070" y="3645321"/>
            <a:ext cx="1195357" cy="119072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95F37FB-C73D-4F42-BEF8-595E243991E7}"/>
              </a:ext>
            </a:extLst>
          </p:cNvPr>
          <p:cNvCxnSpPr>
            <a:cxnSpLocks/>
            <a:stCxn id="98" idx="2"/>
          </p:cNvCxnSpPr>
          <p:nvPr/>
        </p:nvCxnSpPr>
        <p:spPr>
          <a:xfrm flipH="1">
            <a:off x="6142797" y="3635594"/>
            <a:ext cx="1455330" cy="120045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932AF46-CF06-4E5D-8924-142CC2FBB67D}"/>
              </a:ext>
            </a:extLst>
          </p:cNvPr>
          <p:cNvCxnSpPr>
            <a:cxnSpLocks/>
          </p:cNvCxnSpPr>
          <p:nvPr/>
        </p:nvCxnSpPr>
        <p:spPr>
          <a:xfrm flipH="1" flipV="1">
            <a:off x="2553402" y="4170388"/>
            <a:ext cx="963256" cy="295595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B7394CF-0033-4736-A6F2-F58D6C19AC6D}"/>
              </a:ext>
            </a:extLst>
          </p:cNvPr>
          <p:cNvCxnSpPr>
            <a:cxnSpLocks/>
          </p:cNvCxnSpPr>
          <p:nvPr/>
        </p:nvCxnSpPr>
        <p:spPr>
          <a:xfrm>
            <a:off x="2668907" y="3851387"/>
            <a:ext cx="1130053" cy="31900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B49BF6C-F880-46A6-87DF-708FD1A65D0D}"/>
              </a:ext>
            </a:extLst>
          </p:cNvPr>
          <p:cNvCxnSpPr>
            <a:cxnSpLocks/>
          </p:cNvCxnSpPr>
          <p:nvPr/>
        </p:nvCxnSpPr>
        <p:spPr>
          <a:xfrm flipH="1" flipV="1">
            <a:off x="4539975" y="4010887"/>
            <a:ext cx="633853" cy="455096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5EC2FFF-5A46-417B-8ADE-D9CFA846C337}"/>
              </a:ext>
            </a:extLst>
          </p:cNvPr>
          <p:cNvCxnSpPr>
            <a:cxnSpLocks/>
          </p:cNvCxnSpPr>
          <p:nvPr/>
        </p:nvCxnSpPr>
        <p:spPr>
          <a:xfrm flipV="1">
            <a:off x="6338646" y="3976100"/>
            <a:ext cx="500358" cy="489884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B5E0ED3-B716-45D4-A51C-A46ED03E7A88}"/>
              </a:ext>
            </a:extLst>
          </p:cNvPr>
          <p:cNvCxnSpPr>
            <a:cxnSpLocks/>
          </p:cNvCxnSpPr>
          <p:nvPr/>
        </p:nvCxnSpPr>
        <p:spPr>
          <a:xfrm flipV="1">
            <a:off x="8488218" y="4104210"/>
            <a:ext cx="1023623" cy="355546"/>
          </a:xfrm>
          <a:prstGeom prst="line">
            <a:avLst/>
          </a:prstGeom>
          <a:ln w="76200">
            <a:solidFill>
              <a:srgbClr val="00B05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D06AF9C-097F-4D19-A63E-9C7300ABCC18}"/>
              </a:ext>
            </a:extLst>
          </p:cNvPr>
          <p:cNvCxnSpPr>
            <a:cxnSpLocks/>
          </p:cNvCxnSpPr>
          <p:nvPr/>
        </p:nvCxnSpPr>
        <p:spPr>
          <a:xfrm flipH="1">
            <a:off x="8367785" y="3851387"/>
            <a:ext cx="947626" cy="297213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63FB4CE-AD1F-4635-9B57-BC800B58E324}"/>
              </a:ext>
            </a:extLst>
          </p:cNvPr>
          <p:cNvCxnSpPr>
            <a:cxnSpLocks/>
          </p:cNvCxnSpPr>
          <p:nvPr/>
        </p:nvCxnSpPr>
        <p:spPr>
          <a:xfrm>
            <a:off x="5141993" y="3976099"/>
            <a:ext cx="502847" cy="361074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5820D7-36D7-4262-A9D2-3BE415AACBB3}"/>
              </a:ext>
            </a:extLst>
          </p:cNvPr>
          <p:cNvCxnSpPr>
            <a:cxnSpLocks/>
          </p:cNvCxnSpPr>
          <p:nvPr/>
        </p:nvCxnSpPr>
        <p:spPr>
          <a:xfrm flipH="1">
            <a:off x="6806371" y="4098088"/>
            <a:ext cx="460616" cy="380292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AAA07432-5B27-4EE2-83A1-0F98D7EAE05F}"/>
              </a:ext>
            </a:extLst>
          </p:cNvPr>
          <p:cNvSpPr txBox="1">
            <a:spLocks/>
          </p:cNvSpPr>
          <p:nvPr/>
        </p:nvSpPr>
        <p:spPr>
          <a:xfrm>
            <a:off x="291018" y="2535157"/>
            <a:ext cx="2286949" cy="986497"/>
          </a:xfrm>
          <a:prstGeom prst="rect">
            <a:avLst/>
          </a:prstGeom>
          <a:solidFill>
            <a:srgbClr val="E7F0F9">
              <a:alpha val="91000"/>
            </a:srgbClr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latin typeface="+mn-lt"/>
              </a:rPr>
              <a:t>Quantization &amp;</a:t>
            </a:r>
          </a:p>
          <a:p>
            <a:r>
              <a:rPr lang="en-US" sz="2400" b="0" dirty="0">
                <a:latin typeface="+mn-lt"/>
              </a:rPr>
              <a:t>failure recovery</a:t>
            </a: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2EC7E7A2-82DB-49F4-8FFC-548666F6BB36}"/>
              </a:ext>
            </a:extLst>
          </p:cNvPr>
          <p:cNvSpPr txBox="1">
            <a:spLocks/>
          </p:cNvSpPr>
          <p:nvPr/>
        </p:nvSpPr>
        <p:spPr>
          <a:xfrm>
            <a:off x="3440744" y="2530669"/>
            <a:ext cx="2286949" cy="986497"/>
          </a:xfrm>
          <a:prstGeom prst="rect">
            <a:avLst/>
          </a:prstGeom>
          <a:solidFill>
            <a:srgbClr val="E7F0F9">
              <a:alpha val="91000"/>
            </a:srgbClr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latin typeface="+mn-lt"/>
              </a:rPr>
              <a:t>Quantization &amp;</a:t>
            </a:r>
          </a:p>
          <a:p>
            <a:r>
              <a:rPr lang="en-US" sz="2400" b="0" dirty="0">
                <a:latin typeface="+mn-lt"/>
              </a:rPr>
              <a:t>failure recovery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10611099-2C69-4E88-8D37-00F7FEDEA485}"/>
              </a:ext>
            </a:extLst>
          </p:cNvPr>
          <p:cNvSpPr txBox="1">
            <a:spLocks/>
          </p:cNvSpPr>
          <p:nvPr/>
        </p:nvSpPr>
        <p:spPr>
          <a:xfrm>
            <a:off x="6525398" y="2526213"/>
            <a:ext cx="2286949" cy="986497"/>
          </a:xfrm>
          <a:prstGeom prst="rect">
            <a:avLst/>
          </a:prstGeom>
          <a:solidFill>
            <a:srgbClr val="E7F0F9">
              <a:alpha val="91000"/>
            </a:srgbClr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latin typeface="+mn-lt"/>
              </a:rPr>
              <a:t>Quantization &amp;</a:t>
            </a:r>
          </a:p>
          <a:p>
            <a:r>
              <a:rPr lang="en-US" sz="2400" b="0" dirty="0">
                <a:latin typeface="+mn-lt"/>
              </a:rPr>
              <a:t>failure recovery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E886B2B6-55A8-43E5-95D0-571DFEA96C06}"/>
              </a:ext>
            </a:extLst>
          </p:cNvPr>
          <p:cNvSpPr txBox="1">
            <a:spLocks/>
          </p:cNvSpPr>
          <p:nvPr/>
        </p:nvSpPr>
        <p:spPr>
          <a:xfrm>
            <a:off x="9614035" y="2521725"/>
            <a:ext cx="2286949" cy="986497"/>
          </a:xfrm>
          <a:prstGeom prst="rect">
            <a:avLst/>
          </a:prstGeom>
          <a:solidFill>
            <a:srgbClr val="E7F0F9">
              <a:alpha val="91000"/>
            </a:srgbClr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latin typeface="+mn-lt"/>
              </a:rPr>
              <a:t>Quantization &amp;</a:t>
            </a:r>
          </a:p>
          <a:p>
            <a:r>
              <a:rPr lang="en-US" sz="2400" b="0" dirty="0">
                <a:latin typeface="+mn-lt"/>
              </a:rPr>
              <a:t>failure recovery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6167D19E-9053-4A40-8AE7-019FC0F8AA66}"/>
              </a:ext>
            </a:extLst>
          </p:cNvPr>
          <p:cNvSpPr txBox="1">
            <a:spLocks/>
          </p:cNvSpPr>
          <p:nvPr/>
        </p:nvSpPr>
        <p:spPr>
          <a:xfrm>
            <a:off x="4900581" y="4981150"/>
            <a:ext cx="2544867" cy="986497"/>
          </a:xfrm>
          <a:prstGeom prst="rect">
            <a:avLst/>
          </a:prstGeom>
          <a:solidFill>
            <a:srgbClr val="E7F0F9">
              <a:alpha val="66000"/>
            </a:srgbClr>
          </a:solidFill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b="0" dirty="0">
                <a:latin typeface="+mn-lt"/>
              </a:rPr>
              <a:t>Fixed-point aggregation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26C36-EE7A-634D-9DF9-E1F4F0E5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3E863-4E31-1C4B-87A5-06711A9D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6C63D-60C7-3648-B109-46160794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6613F816-EFDF-49D9-95E1-6E081A409670}"/>
              </a:ext>
            </a:extLst>
          </p:cNvPr>
          <p:cNvSpPr/>
          <p:nvPr/>
        </p:nvSpPr>
        <p:spPr>
          <a:xfrm>
            <a:off x="6887372" y="1631570"/>
            <a:ext cx="4560545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 dirty="0"/>
              <a:t>SWITCH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64A7DA3-A59D-4B7A-A445-4ED51E77D588}"/>
              </a:ext>
            </a:extLst>
          </p:cNvPr>
          <p:cNvSpPr/>
          <p:nvPr/>
        </p:nvSpPr>
        <p:spPr>
          <a:xfrm>
            <a:off x="709364" y="2015681"/>
            <a:ext cx="5039242" cy="4050617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WORKER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B49357E-2895-4E07-9DB0-CD0ACC8E759C}"/>
              </a:ext>
            </a:extLst>
          </p:cNvPr>
          <p:cNvSpPr/>
          <p:nvPr/>
        </p:nvSpPr>
        <p:spPr>
          <a:xfrm>
            <a:off x="3543040" y="2487970"/>
            <a:ext cx="2084915" cy="3457680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r"/>
            <a:r>
              <a:rPr lang="en-US" sz="2000"/>
              <a:t>NIC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961A15-81AA-4B2E-B9F7-991838E8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switch-host architecture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277E7-10E4-43FE-94FB-390408463A3A}"/>
              </a:ext>
            </a:extLst>
          </p:cNvPr>
          <p:cNvGraphicFramePr>
            <a:graphicFrameLocks noGrp="1"/>
          </p:cNvGraphicFramePr>
          <p:nvPr/>
        </p:nvGraphicFramePr>
        <p:xfrm>
          <a:off x="1083435" y="2491146"/>
          <a:ext cx="356529" cy="34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529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96810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5142480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3050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894122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83150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7113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68208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03903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56522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33966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0431556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53471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347211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380595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62885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617863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066009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81441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55897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098513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927709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75986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448560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1CAFD1-17C9-484F-83FA-6B90327A1BB2}"/>
              </a:ext>
            </a:extLst>
          </p:cNvPr>
          <p:cNvSpPr/>
          <p:nvPr/>
        </p:nvSpPr>
        <p:spPr>
          <a:xfrm>
            <a:off x="1897330" y="5158147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2D4FA2F-4F33-4C1B-B353-32D283FD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5247206"/>
            <a:ext cx="553402" cy="553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F0BD46-76DB-4E25-80D7-0EC206FEB5E8}"/>
              </a:ext>
            </a:extLst>
          </p:cNvPr>
          <p:cNvSpPr/>
          <p:nvPr/>
        </p:nvSpPr>
        <p:spPr>
          <a:xfrm>
            <a:off x="1897330" y="253877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F55D44D-5C43-4C3F-ADD1-14B10B072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2627831"/>
            <a:ext cx="553402" cy="5534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AC414A-06BD-4AC4-8808-CEEA60397F5E}"/>
              </a:ext>
            </a:extLst>
          </p:cNvPr>
          <p:cNvSpPr/>
          <p:nvPr/>
        </p:nvSpPr>
        <p:spPr>
          <a:xfrm>
            <a:off x="1897330" y="4297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4201C15-F445-4F74-9CA4-DBF742C87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4386781"/>
            <a:ext cx="553402" cy="55340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D0256-B679-4105-9E07-1BBF1D2CB9C2}"/>
              </a:ext>
            </a:extLst>
          </p:cNvPr>
          <p:cNvSpPr/>
          <p:nvPr/>
        </p:nvSpPr>
        <p:spPr>
          <a:xfrm>
            <a:off x="1897330" y="3408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0A6C63C-4C6C-448C-8FFF-B1D742DEF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3497781"/>
            <a:ext cx="553402" cy="5534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EC500-43D7-4543-A995-C92860F902E8}"/>
              </a:ext>
            </a:extLst>
          </p:cNvPr>
          <p:cNvCxnSpPr>
            <a:cxnSpLocks/>
          </p:cNvCxnSpPr>
          <p:nvPr/>
        </p:nvCxnSpPr>
        <p:spPr>
          <a:xfrm flipV="1">
            <a:off x="1055955" y="3347191"/>
            <a:ext cx="3473450" cy="37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3F489B-704C-4E09-9F74-2CDD4510E036}"/>
              </a:ext>
            </a:extLst>
          </p:cNvPr>
          <p:cNvCxnSpPr>
            <a:cxnSpLocks/>
          </p:cNvCxnSpPr>
          <p:nvPr/>
        </p:nvCxnSpPr>
        <p:spPr>
          <a:xfrm>
            <a:off x="1055955" y="4216341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F2972-8F08-4A5C-8581-3F6A505B3B76}"/>
              </a:ext>
            </a:extLst>
          </p:cNvPr>
          <p:cNvCxnSpPr>
            <a:cxnSpLocks/>
          </p:cNvCxnSpPr>
          <p:nvPr/>
        </p:nvCxnSpPr>
        <p:spPr>
          <a:xfrm>
            <a:off x="1055955" y="5087598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9DA36D-DBE6-4D84-9BA1-12350C6030A4}"/>
              </a:ext>
            </a:extLst>
          </p:cNvPr>
          <p:cNvSpPr txBox="1"/>
          <p:nvPr/>
        </p:nvSpPr>
        <p:spPr>
          <a:xfrm rot="16200000">
            <a:off x="-198170" y="4031675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Tensor Update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C1D6269-004E-4624-887D-4916C226F56D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7329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227B4A-0F5F-4164-958F-46636BCF6468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9361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DCD352-21C8-4D2F-9019-10E1B588C975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5939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1054812-3D42-4FC9-9E3E-A15056C76D00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7971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0E79FF5-1F79-45B1-A451-E86892EA9FBE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4758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682D842-FA98-481A-88C2-F498665696A0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6790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492CFC9-5AB6-4BD7-AFFF-D60C35B0C4BF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3368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80E676C-2DD7-40D1-A908-F5E6EA5188F4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5400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52" name="Arc 51">
            <a:extLst>
              <a:ext uri="{FF2B5EF4-FFF2-40B4-BE49-F238E27FC236}">
                <a16:creationId xmlns:a16="http://schemas.microsoft.com/office/drawing/2014/main" id="{EFC4EF7B-FB80-4415-9FDA-EDAE6E65C9AA}"/>
              </a:ext>
            </a:extLst>
          </p:cNvPr>
          <p:cNvSpPr/>
          <p:nvPr/>
        </p:nvSpPr>
        <p:spPr>
          <a:xfrm rot="16200000">
            <a:off x="4445682" y="2864209"/>
            <a:ext cx="3115080" cy="2704263"/>
          </a:xfrm>
          <a:prstGeom prst="arc">
            <a:avLst>
              <a:gd name="adj1" fmla="val 12978238"/>
              <a:gd name="adj2" fmla="val 19135551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4F91CC-909B-4A00-A27F-E68A5717CF9F}"/>
              </a:ext>
            </a:extLst>
          </p:cNvPr>
          <p:cNvGrpSpPr/>
          <p:nvPr/>
        </p:nvGrpSpPr>
        <p:grpSpPr>
          <a:xfrm>
            <a:off x="4398450" y="2844683"/>
            <a:ext cx="958213" cy="858983"/>
            <a:chOff x="4326745" y="2140960"/>
            <a:chExt cx="958213" cy="85898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B32322-1BDF-4420-8C51-4FB03F174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1034" y="2140960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E6972C-22ED-4E56-9E93-E203AC5A516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326745" y="2326843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A74B32-4203-4555-BB8B-E49EA1CA0A57}"/>
              </a:ext>
            </a:extLst>
          </p:cNvPr>
          <p:cNvGrpSpPr/>
          <p:nvPr/>
        </p:nvGrpSpPr>
        <p:grpSpPr>
          <a:xfrm rot="6709885">
            <a:off x="4580544" y="4774862"/>
            <a:ext cx="601495" cy="982611"/>
            <a:chOff x="5394942" y="4426282"/>
            <a:chExt cx="601495" cy="98261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0D78D4-B811-4671-8B42-F2679509BCD9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0E342F-C2DC-4E07-9978-D0C07A6E619B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4CA4E6-FAF5-47D5-9AEB-4C76F3297685}"/>
              </a:ext>
            </a:extLst>
          </p:cNvPr>
          <p:cNvGrpSpPr/>
          <p:nvPr/>
        </p:nvGrpSpPr>
        <p:grpSpPr>
          <a:xfrm rot="7638799">
            <a:off x="4591044" y="4052284"/>
            <a:ext cx="601495" cy="982611"/>
            <a:chOff x="5394942" y="4426282"/>
            <a:chExt cx="601495" cy="98261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F5D642-1588-4148-83C3-8D3903CEEBE5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F62BA1F-6CBD-4D2F-A540-6657CE97F56C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6D95D0-8884-4DCB-AFD7-7BF157C078C2}"/>
              </a:ext>
            </a:extLst>
          </p:cNvPr>
          <p:cNvGrpSpPr/>
          <p:nvPr/>
        </p:nvGrpSpPr>
        <p:grpSpPr>
          <a:xfrm rot="9295429">
            <a:off x="4605628" y="3439227"/>
            <a:ext cx="601495" cy="982611"/>
            <a:chOff x="5394942" y="4426282"/>
            <a:chExt cx="601495" cy="98261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D982C0-D765-44B2-9296-4DAA71EB1101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E06495-FDE4-4C1E-AF2F-154FB3EDB729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78AB5D-A5A2-466A-A41A-69C12363C085}"/>
              </a:ext>
            </a:extLst>
          </p:cNvPr>
          <p:cNvCxnSpPr>
            <a:cxnSpLocks/>
          </p:cNvCxnSpPr>
          <p:nvPr/>
        </p:nvCxnSpPr>
        <p:spPr>
          <a:xfrm flipV="1">
            <a:off x="3316068" y="3017419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929FE6-3F52-47F2-ADFE-B47C04225A8B}"/>
              </a:ext>
            </a:extLst>
          </p:cNvPr>
          <p:cNvCxnSpPr>
            <a:cxnSpLocks/>
          </p:cNvCxnSpPr>
          <p:nvPr/>
        </p:nvCxnSpPr>
        <p:spPr>
          <a:xfrm flipH="1">
            <a:off x="3283156" y="2840862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05C54F-4B00-4DDB-8DF7-084C03F7E928}"/>
              </a:ext>
            </a:extLst>
          </p:cNvPr>
          <p:cNvCxnSpPr>
            <a:cxnSpLocks/>
          </p:cNvCxnSpPr>
          <p:nvPr/>
        </p:nvCxnSpPr>
        <p:spPr>
          <a:xfrm flipV="1">
            <a:off x="3311067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267BDA5-3B66-451A-B4ED-A9EE5D9E3B05}"/>
              </a:ext>
            </a:extLst>
          </p:cNvPr>
          <p:cNvCxnSpPr>
            <a:cxnSpLocks/>
          </p:cNvCxnSpPr>
          <p:nvPr/>
        </p:nvCxnSpPr>
        <p:spPr>
          <a:xfrm flipH="1">
            <a:off x="3278155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5925EF-9E6B-41C4-8200-AD7F40EF1809}"/>
              </a:ext>
            </a:extLst>
          </p:cNvPr>
          <p:cNvCxnSpPr>
            <a:cxnSpLocks/>
          </p:cNvCxnSpPr>
          <p:nvPr/>
        </p:nvCxnSpPr>
        <p:spPr>
          <a:xfrm flipV="1">
            <a:off x="3305091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D158C13-A741-407D-A7B5-C7D3412301BB}"/>
              </a:ext>
            </a:extLst>
          </p:cNvPr>
          <p:cNvCxnSpPr>
            <a:cxnSpLocks/>
          </p:cNvCxnSpPr>
          <p:nvPr/>
        </p:nvCxnSpPr>
        <p:spPr>
          <a:xfrm flipH="1">
            <a:off x="3272179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4A63EEE-D215-4B99-9E93-41479B21C421}"/>
              </a:ext>
            </a:extLst>
          </p:cNvPr>
          <p:cNvCxnSpPr>
            <a:cxnSpLocks/>
          </p:cNvCxnSpPr>
          <p:nvPr/>
        </p:nvCxnSpPr>
        <p:spPr>
          <a:xfrm flipV="1">
            <a:off x="3283156" y="5610858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351DCB8-1B18-40A5-B39F-3BEE359EBC9D}"/>
              </a:ext>
            </a:extLst>
          </p:cNvPr>
          <p:cNvCxnSpPr>
            <a:cxnSpLocks/>
          </p:cNvCxnSpPr>
          <p:nvPr/>
        </p:nvCxnSpPr>
        <p:spPr>
          <a:xfrm flipH="1">
            <a:off x="3250244" y="5434301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6A252D3-B8ED-4842-B7CA-01CE0AB779CD}"/>
              </a:ext>
            </a:extLst>
          </p:cNvPr>
          <p:cNvCxnSpPr>
            <a:cxnSpLocks/>
          </p:cNvCxnSpPr>
          <p:nvPr/>
        </p:nvCxnSpPr>
        <p:spPr>
          <a:xfrm flipV="1">
            <a:off x="1492964" y="3016310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3DA776-7CE5-4951-A921-58AFFAEDBBC1}"/>
              </a:ext>
            </a:extLst>
          </p:cNvPr>
          <p:cNvCxnSpPr>
            <a:cxnSpLocks/>
          </p:cNvCxnSpPr>
          <p:nvPr/>
        </p:nvCxnSpPr>
        <p:spPr>
          <a:xfrm flipH="1">
            <a:off x="1460052" y="2839753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B3A23E-F1F8-481F-ACB6-EAE659D432D0}"/>
              </a:ext>
            </a:extLst>
          </p:cNvPr>
          <p:cNvCxnSpPr>
            <a:cxnSpLocks/>
          </p:cNvCxnSpPr>
          <p:nvPr/>
        </p:nvCxnSpPr>
        <p:spPr>
          <a:xfrm flipV="1">
            <a:off x="1483403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E47C44A-28FF-40C6-AF5A-9F2FA936DE5F}"/>
              </a:ext>
            </a:extLst>
          </p:cNvPr>
          <p:cNvCxnSpPr>
            <a:cxnSpLocks/>
          </p:cNvCxnSpPr>
          <p:nvPr/>
        </p:nvCxnSpPr>
        <p:spPr>
          <a:xfrm flipH="1">
            <a:off x="1450491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36E2A3-D476-4F63-81F9-4DC733E4FD6E}"/>
              </a:ext>
            </a:extLst>
          </p:cNvPr>
          <p:cNvCxnSpPr>
            <a:cxnSpLocks/>
          </p:cNvCxnSpPr>
          <p:nvPr/>
        </p:nvCxnSpPr>
        <p:spPr>
          <a:xfrm flipV="1">
            <a:off x="1484518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A0D323-027E-44E8-9E2C-F3AC833B10A0}"/>
              </a:ext>
            </a:extLst>
          </p:cNvPr>
          <p:cNvCxnSpPr>
            <a:cxnSpLocks/>
          </p:cNvCxnSpPr>
          <p:nvPr/>
        </p:nvCxnSpPr>
        <p:spPr>
          <a:xfrm flipH="1">
            <a:off x="1451606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98DD31-D007-4895-91BD-E649425D0E6F}"/>
              </a:ext>
            </a:extLst>
          </p:cNvPr>
          <p:cNvCxnSpPr>
            <a:cxnSpLocks/>
          </p:cNvCxnSpPr>
          <p:nvPr/>
        </p:nvCxnSpPr>
        <p:spPr>
          <a:xfrm flipV="1">
            <a:off x="1496601" y="5609786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DA0E2B-4C84-4981-86AF-D07E3181F009}"/>
              </a:ext>
            </a:extLst>
          </p:cNvPr>
          <p:cNvCxnSpPr>
            <a:cxnSpLocks/>
          </p:cNvCxnSpPr>
          <p:nvPr/>
        </p:nvCxnSpPr>
        <p:spPr>
          <a:xfrm flipH="1">
            <a:off x="1463689" y="5433229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182744F1-53D6-4EB6-9980-60581AD4B11D}"/>
              </a:ext>
            </a:extLst>
          </p:cNvPr>
          <p:cNvGraphicFramePr>
            <a:graphicFrameLocks noGrp="1"/>
          </p:cNvGraphicFramePr>
          <p:nvPr/>
        </p:nvGraphicFramePr>
        <p:xfrm>
          <a:off x="5450780" y="3974499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EBAC672C-D0E9-40C5-B344-9F195451E228}"/>
              </a:ext>
            </a:extLst>
          </p:cNvPr>
          <p:cNvGraphicFramePr>
            <a:graphicFrameLocks noGrp="1"/>
          </p:cNvGraphicFramePr>
          <p:nvPr/>
        </p:nvGraphicFramePr>
        <p:xfrm>
          <a:off x="5444504" y="4334861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07" name="Oval 106">
            <a:extLst>
              <a:ext uri="{FF2B5EF4-FFF2-40B4-BE49-F238E27FC236}">
                <a16:creationId xmlns:a16="http://schemas.microsoft.com/office/drawing/2014/main" id="{FB9BD6FE-AE5A-4A35-AF8B-1CF6B768757E}"/>
              </a:ext>
            </a:extLst>
          </p:cNvPr>
          <p:cNvSpPr/>
          <p:nvPr/>
        </p:nvSpPr>
        <p:spPr>
          <a:xfrm>
            <a:off x="10149857" y="25412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390B33-6885-44B4-B8FB-FDB841521C37}"/>
              </a:ext>
            </a:extLst>
          </p:cNvPr>
          <p:cNvCxnSpPr>
            <a:cxnSpLocks/>
          </p:cNvCxnSpPr>
          <p:nvPr/>
        </p:nvCxnSpPr>
        <p:spPr>
          <a:xfrm>
            <a:off x="8303876" y="3620548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D6D021-9B05-44D2-8F7C-65D8452FE41E}"/>
              </a:ext>
            </a:extLst>
          </p:cNvPr>
          <p:cNvCxnSpPr>
            <a:cxnSpLocks/>
          </p:cNvCxnSpPr>
          <p:nvPr/>
        </p:nvCxnSpPr>
        <p:spPr>
          <a:xfrm>
            <a:off x="8303876" y="3303474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2FF1F0-CE4C-4DFE-BE82-E8465ADCA322}"/>
              </a:ext>
            </a:extLst>
          </p:cNvPr>
          <p:cNvCxnSpPr>
            <a:cxnSpLocks/>
          </p:cNvCxnSpPr>
          <p:nvPr/>
        </p:nvCxnSpPr>
        <p:spPr>
          <a:xfrm>
            <a:off x="8303876" y="3907269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3F665A-E363-49A5-8C21-C8CF95B76C10}"/>
              </a:ext>
            </a:extLst>
          </p:cNvPr>
          <p:cNvCxnSpPr>
            <a:cxnSpLocks/>
          </p:cNvCxnSpPr>
          <p:nvPr/>
        </p:nvCxnSpPr>
        <p:spPr>
          <a:xfrm>
            <a:off x="8303876" y="423049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2F62F6-4A73-434A-8A87-D73CF14AEAAB}"/>
              </a:ext>
            </a:extLst>
          </p:cNvPr>
          <p:cNvCxnSpPr>
            <a:cxnSpLocks/>
          </p:cNvCxnSpPr>
          <p:nvPr/>
        </p:nvCxnSpPr>
        <p:spPr>
          <a:xfrm>
            <a:off x="8303876" y="4526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64C74C68-A3D9-4329-BCBC-BE4B613BABD5}"/>
              </a:ext>
            </a:extLst>
          </p:cNvPr>
          <p:cNvSpPr/>
          <p:nvPr/>
        </p:nvSpPr>
        <p:spPr>
          <a:xfrm>
            <a:off x="9992596" y="24080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1DCB72C9-4978-4B67-9835-8701CFBD1886}"/>
              </a:ext>
            </a:extLst>
          </p:cNvPr>
          <p:cNvGraphicFramePr>
            <a:graphicFrameLocks noGrp="1"/>
          </p:cNvGraphicFramePr>
          <p:nvPr/>
        </p:nvGraphicFramePr>
        <p:xfrm>
          <a:off x="7230446" y="27908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12BF3710-C609-4AEE-BFE5-1FB6AA3121A2}"/>
              </a:ext>
            </a:extLst>
          </p:cNvPr>
          <p:cNvSpPr txBox="1"/>
          <p:nvPr/>
        </p:nvSpPr>
        <p:spPr>
          <a:xfrm flipH="1">
            <a:off x="8687770" y="5878420"/>
            <a:ext cx="3191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SWITCH POOL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2974FD3-BEC3-4D59-8511-78C3FCA5D87A}"/>
              </a:ext>
            </a:extLst>
          </p:cNvPr>
          <p:cNvSpPr txBox="1"/>
          <p:nvPr/>
        </p:nvSpPr>
        <p:spPr>
          <a:xfrm flipH="1">
            <a:off x="8852227" y="22086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4A820229-B23A-4981-8591-81D3FEDC6020}"/>
              </a:ext>
            </a:extLst>
          </p:cNvPr>
          <p:cNvSpPr/>
          <p:nvPr/>
        </p:nvSpPr>
        <p:spPr>
          <a:xfrm rot="10800000">
            <a:off x="9595223" y="19598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F919095-6B6F-4353-A34D-44712270F270}"/>
              </a:ext>
            </a:extLst>
          </p:cNvPr>
          <p:cNvCxnSpPr>
            <a:cxnSpLocks/>
          </p:cNvCxnSpPr>
          <p:nvPr/>
        </p:nvCxnSpPr>
        <p:spPr>
          <a:xfrm>
            <a:off x="8303876" y="5150326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28CA20C-DA98-4C8C-A896-BAFDA0244581}"/>
              </a:ext>
            </a:extLst>
          </p:cNvPr>
          <p:cNvCxnSpPr>
            <a:cxnSpLocks/>
          </p:cNvCxnSpPr>
          <p:nvPr/>
        </p:nvCxnSpPr>
        <p:spPr>
          <a:xfrm>
            <a:off x="8303876" y="483325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82514D-2CD3-426A-950F-3AE782B784E1}"/>
              </a:ext>
            </a:extLst>
          </p:cNvPr>
          <p:cNvCxnSpPr>
            <a:cxnSpLocks/>
          </p:cNvCxnSpPr>
          <p:nvPr/>
        </p:nvCxnSpPr>
        <p:spPr>
          <a:xfrm>
            <a:off x="8303876" y="5437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635D555-E51B-4BD3-A26C-90C7A656229C}"/>
              </a:ext>
            </a:extLst>
          </p:cNvPr>
          <p:cNvCxnSpPr>
            <a:cxnSpLocks/>
          </p:cNvCxnSpPr>
          <p:nvPr/>
        </p:nvCxnSpPr>
        <p:spPr>
          <a:xfrm>
            <a:off x="8303876" y="5760270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8C4BDF89-16CF-45F9-9376-BFA5FFB0335E}"/>
              </a:ext>
            </a:extLst>
          </p:cNvPr>
          <p:cNvSpPr/>
          <p:nvPr/>
        </p:nvSpPr>
        <p:spPr>
          <a:xfrm>
            <a:off x="9312678" y="32028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29514681-9604-4AD0-BE9A-9B653B39EDD9}"/>
              </a:ext>
            </a:extLst>
          </p:cNvPr>
          <p:cNvGraphicFramePr>
            <a:graphicFrameLocks noGrp="1"/>
          </p:cNvGraphicFramePr>
          <p:nvPr/>
        </p:nvGraphicFramePr>
        <p:xfrm>
          <a:off x="9414442" y="31720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64AFF27-0CAD-401C-8D4F-D12027AF0BB8}"/>
              </a:ext>
            </a:extLst>
          </p:cNvPr>
          <p:cNvSpPr/>
          <p:nvPr/>
        </p:nvSpPr>
        <p:spPr>
          <a:xfrm>
            <a:off x="9320011" y="41081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F29A37F1-1B01-49A7-8AA7-34F729DCB3AE}"/>
              </a:ext>
            </a:extLst>
          </p:cNvPr>
          <p:cNvSpPr/>
          <p:nvPr/>
        </p:nvSpPr>
        <p:spPr>
          <a:xfrm>
            <a:off x="9312678" y="50213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A82C1-68AB-47AB-A87E-9F5CAF70B278}"/>
              </a:ext>
            </a:extLst>
          </p:cNvPr>
          <p:cNvGrpSpPr/>
          <p:nvPr/>
        </p:nvGrpSpPr>
        <p:grpSpPr>
          <a:xfrm>
            <a:off x="5499142" y="4055693"/>
            <a:ext cx="1471526" cy="94616"/>
            <a:chOff x="5486438" y="3869941"/>
            <a:chExt cx="1471526" cy="946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EAF138F-50B0-413C-BB54-28689280336B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0DD151-D7E2-4575-A974-B391B9BA4C4F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B0B8D56-1FCC-42AE-AACF-2B2906A64DE2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DE5D24B-3430-449C-91B3-8539FDF4F0A3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A085994-F96C-423C-88E3-1B9FBF8F34A0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D5A8CD-5C87-4194-B77A-B5156A089076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0C7406C-7F5D-44E3-B190-FAE358C776B6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3C002F-BF27-45E8-8327-1131B14CDECC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BF8772F-137B-4790-B1DE-A7297A2AD75F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F155FBB-CB9F-447E-B275-EDEC34759CC7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4DF5D5F-311A-454F-95B2-21A17286F015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4DB3AE5-10E0-43D0-9809-E4FE6A317E74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9CC7E1-1CCF-4629-B3CD-AD2C333075A0}"/>
              </a:ext>
            </a:extLst>
          </p:cNvPr>
          <p:cNvGrpSpPr/>
          <p:nvPr/>
        </p:nvGrpSpPr>
        <p:grpSpPr>
          <a:xfrm rot="10800000">
            <a:off x="5486440" y="4416761"/>
            <a:ext cx="1471526" cy="94616"/>
            <a:chOff x="5486438" y="3869941"/>
            <a:chExt cx="1471526" cy="9461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8A487DA-B5F4-4FFB-BFD9-909F189A9487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7031BFE-F5A4-468E-A2CB-1CEE8FC3184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1DB3CA2-F938-4B00-BD39-6DACEA4808C0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B66D65F-1B61-45F2-9917-57321EB9059E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E9E405B-CB32-46F5-B52D-3B5E3DF09CC1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DC2C2B0-412B-4FB9-988A-7AC423811037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C877AD0-98F4-4D3E-A8FB-96E771A16E2A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C9F5CC0-DA65-4FDE-8D94-754DE663CC19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6F626A8-B65D-4B27-903A-40B1870343A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D3CD80-C73D-43F9-B5A2-CCFB30C58B26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B505C56-E49B-4552-B592-9969444E999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8A3D4AA-C28D-48F1-B797-B179DAF9D0D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29F5FB6-78D1-4384-ACA2-5AAA4888C729}"/>
              </a:ext>
            </a:extLst>
          </p:cNvPr>
          <p:cNvSpPr/>
          <p:nvPr/>
        </p:nvSpPr>
        <p:spPr>
          <a:xfrm>
            <a:off x="7299199" y="28512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U-Turn 114">
            <a:extLst>
              <a:ext uri="{FF2B5EF4-FFF2-40B4-BE49-F238E27FC236}">
                <a16:creationId xmlns:a16="http://schemas.microsoft.com/office/drawing/2014/main" id="{AB0D370E-BC50-4E6D-821C-1AAECF2D6DAE}"/>
              </a:ext>
            </a:extLst>
          </p:cNvPr>
          <p:cNvSpPr/>
          <p:nvPr/>
        </p:nvSpPr>
        <p:spPr>
          <a:xfrm>
            <a:off x="7697200" y="2173367"/>
            <a:ext cx="2544029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2933E0-89E4-489D-A57C-A3FAC624A958}"/>
              </a:ext>
            </a:extLst>
          </p:cNvPr>
          <p:cNvGrpSpPr/>
          <p:nvPr/>
        </p:nvGrpSpPr>
        <p:grpSpPr>
          <a:xfrm>
            <a:off x="9701538" y="2067819"/>
            <a:ext cx="1027426" cy="1081804"/>
            <a:chOff x="9701538" y="2067819"/>
            <a:chExt cx="1027426" cy="10818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2248E4-B46F-4BB7-9E49-986E59B68D7A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17A4AF-4DDD-4C23-BC2F-EB12AE0C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2B5854A9-9D63-4978-963D-8F1B228E7CE7}"/>
              </a:ext>
            </a:extLst>
          </p:cNvPr>
          <p:cNvGraphicFramePr>
            <a:graphicFrameLocks noGrp="1"/>
          </p:cNvGraphicFramePr>
          <p:nvPr/>
        </p:nvGraphicFramePr>
        <p:xfrm>
          <a:off x="9739700" y="31712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49A54-7854-2442-9493-2012CD98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D98ED-0684-D74E-A8DC-23610BF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C408D-1540-6D40-B7D4-2FD8B4AA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64A7DA3-A59D-4B7A-A445-4ED51E77D588}"/>
              </a:ext>
            </a:extLst>
          </p:cNvPr>
          <p:cNvSpPr/>
          <p:nvPr/>
        </p:nvSpPr>
        <p:spPr>
          <a:xfrm>
            <a:off x="709364" y="2015681"/>
            <a:ext cx="5039242" cy="4050617"/>
          </a:xfrm>
          <a:prstGeom prst="roundRect">
            <a:avLst>
              <a:gd name="adj" fmla="val 632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/>
              <a:t>WORKER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B49357E-2895-4E07-9DB0-CD0ACC8E759C}"/>
              </a:ext>
            </a:extLst>
          </p:cNvPr>
          <p:cNvSpPr/>
          <p:nvPr/>
        </p:nvSpPr>
        <p:spPr>
          <a:xfrm>
            <a:off x="3543040" y="2487970"/>
            <a:ext cx="2084915" cy="3457680"/>
          </a:xfrm>
          <a:prstGeom prst="roundRect">
            <a:avLst>
              <a:gd name="adj" fmla="val 11642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r"/>
            <a:r>
              <a:rPr lang="en-US" sz="2000"/>
              <a:t>NIC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961A15-81AA-4B2E-B9F7-991838E8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switch-host architecture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277E7-10E4-43FE-94FB-390408463A3A}"/>
              </a:ext>
            </a:extLst>
          </p:cNvPr>
          <p:cNvGraphicFramePr>
            <a:graphicFrameLocks noGrp="1"/>
          </p:cNvGraphicFramePr>
          <p:nvPr/>
        </p:nvGraphicFramePr>
        <p:xfrm>
          <a:off x="1083435" y="2491146"/>
          <a:ext cx="356529" cy="34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529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96810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5142480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3050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894122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83150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7113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68208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03903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56522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33966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0431556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534718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347211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380595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628855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6178634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0660097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81441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558975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098513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9277099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759863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4485602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1CAFD1-17C9-484F-83FA-6B90327A1BB2}"/>
              </a:ext>
            </a:extLst>
          </p:cNvPr>
          <p:cNvSpPr/>
          <p:nvPr/>
        </p:nvSpPr>
        <p:spPr>
          <a:xfrm>
            <a:off x="1897330" y="5158147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2D4FA2F-4F33-4C1B-B353-32D283FD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5247206"/>
            <a:ext cx="553402" cy="55340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F0BD46-76DB-4E25-80D7-0EC206FEB5E8}"/>
              </a:ext>
            </a:extLst>
          </p:cNvPr>
          <p:cNvSpPr/>
          <p:nvPr/>
        </p:nvSpPr>
        <p:spPr>
          <a:xfrm>
            <a:off x="1897330" y="253877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F55D44D-5C43-4C3F-ADD1-14B10B072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2627831"/>
            <a:ext cx="553402" cy="5534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AC414A-06BD-4AC4-8808-CEEA60397F5E}"/>
              </a:ext>
            </a:extLst>
          </p:cNvPr>
          <p:cNvSpPr/>
          <p:nvPr/>
        </p:nvSpPr>
        <p:spPr>
          <a:xfrm>
            <a:off x="1897330" y="4297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4201C15-F445-4F74-9CA4-DBF742C87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4386781"/>
            <a:ext cx="553402" cy="55340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D0256-B679-4105-9E07-1BBF1D2CB9C2}"/>
              </a:ext>
            </a:extLst>
          </p:cNvPr>
          <p:cNvSpPr/>
          <p:nvPr/>
        </p:nvSpPr>
        <p:spPr>
          <a:xfrm>
            <a:off x="1897330" y="3408722"/>
            <a:ext cx="1525742" cy="731520"/>
          </a:xfrm>
          <a:prstGeom prst="roundRect">
            <a:avLst/>
          </a:prstGeom>
          <a:solidFill>
            <a:srgbClr val="DAE3F3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Thread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0A6C63C-4C6C-448C-8FFF-B1D742DEF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68" y="3497781"/>
            <a:ext cx="553402" cy="5534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EC500-43D7-4543-A995-C92860F902E8}"/>
              </a:ext>
            </a:extLst>
          </p:cNvPr>
          <p:cNvCxnSpPr>
            <a:cxnSpLocks/>
          </p:cNvCxnSpPr>
          <p:nvPr/>
        </p:nvCxnSpPr>
        <p:spPr>
          <a:xfrm flipV="1">
            <a:off x="1055955" y="3347191"/>
            <a:ext cx="3473450" cy="37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3F489B-704C-4E09-9F74-2CDD4510E036}"/>
              </a:ext>
            </a:extLst>
          </p:cNvPr>
          <p:cNvCxnSpPr>
            <a:cxnSpLocks/>
          </p:cNvCxnSpPr>
          <p:nvPr/>
        </p:nvCxnSpPr>
        <p:spPr>
          <a:xfrm>
            <a:off x="1055955" y="4216341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F2972-8F08-4A5C-8581-3F6A505B3B76}"/>
              </a:ext>
            </a:extLst>
          </p:cNvPr>
          <p:cNvCxnSpPr>
            <a:cxnSpLocks/>
          </p:cNvCxnSpPr>
          <p:nvPr/>
        </p:nvCxnSpPr>
        <p:spPr>
          <a:xfrm>
            <a:off x="1055955" y="5087598"/>
            <a:ext cx="34666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9DA36D-DBE6-4D84-9BA1-12350C6030A4}"/>
              </a:ext>
            </a:extLst>
          </p:cNvPr>
          <p:cNvSpPr txBox="1"/>
          <p:nvPr/>
        </p:nvSpPr>
        <p:spPr>
          <a:xfrm rot="16200000">
            <a:off x="-198170" y="4031675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Tensor Update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C1D6269-004E-4624-887D-4916C226F56D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7329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5227B4A-0F5F-4164-958F-46636BCF6468}"/>
              </a:ext>
            </a:extLst>
          </p:cNvPr>
          <p:cNvGraphicFramePr>
            <a:graphicFrameLocks noGrp="1"/>
          </p:cNvGraphicFramePr>
          <p:nvPr/>
        </p:nvGraphicFramePr>
        <p:xfrm>
          <a:off x="3773120" y="2936145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3DCD352-21C8-4D2F-9019-10E1B588C975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5939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1054812-3D42-4FC9-9E3E-A15056C76D00}"/>
              </a:ext>
            </a:extLst>
          </p:cNvPr>
          <p:cNvGraphicFramePr>
            <a:graphicFrameLocks noGrp="1"/>
          </p:cNvGraphicFramePr>
          <p:nvPr/>
        </p:nvGraphicFramePr>
        <p:xfrm>
          <a:off x="3769485" y="3797103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0E79FF5-1F79-45B1-A451-E86892EA9FBE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4758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682D842-FA98-481A-88C2-F498665696A0}"/>
              </a:ext>
            </a:extLst>
          </p:cNvPr>
          <p:cNvGraphicFramePr>
            <a:graphicFrameLocks noGrp="1"/>
          </p:cNvGraphicFramePr>
          <p:nvPr/>
        </p:nvGraphicFramePr>
        <p:xfrm>
          <a:off x="3767263" y="4679091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A492CFC9-5AB6-4BD7-AFFF-D60C35B0C4BF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3368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80E676C-2DD7-40D1-A908-F5E6EA5188F4}"/>
              </a:ext>
            </a:extLst>
          </p:cNvPr>
          <p:cNvGraphicFramePr>
            <a:graphicFrameLocks noGrp="1"/>
          </p:cNvGraphicFramePr>
          <p:nvPr/>
        </p:nvGraphicFramePr>
        <p:xfrm>
          <a:off x="3763628" y="5540049"/>
          <a:ext cx="545615" cy="15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5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2562153301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305145423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437674922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3092669755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724796738"/>
                    </a:ext>
                  </a:extLst>
                </a:gridCol>
                <a:gridCol w="77945">
                  <a:extLst>
                    <a:ext uri="{9D8B030D-6E8A-4147-A177-3AD203B41FA5}">
                      <a16:colId xmlns:a16="http://schemas.microsoft.com/office/drawing/2014/main" val="1671266740"/>
                    </a:ext>
                  </a:extLst>
                </a:gridCol>
              </a:tblGrid>
              <a:tr h="159689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sp>
        <p:nvSpPr>
          <p:cNvPr id="52" name="Arc 51">
            <a:extLst>
              <a:ext uri="{FF2B5EF4-FFF2-40B4-BE49-F238E27FC236}">
                <a16:creationId xmlns:a16="http://schemas.microsoft.com/office/drawing/2014/main" id="{EFC4EF7B-FB80-4415-9FDA-EDAE6E65C9AA}"/>
              </a:ext>
            </a:extLst>
          </p:cNvPr>
          <p:cNvSpPr/>
          <p:nvPr/>
        </p:nvSpPr>
        <p:spPr>
          <a:xfrm rot="16200000">
            <a:off x="4445682" y="2864209"/>
            <a:ext cx="3115080" cy="2704263"/>
          </a:xfrm>
          <a:prstGeom prst="arc">
            <a:avLst>
              <a:gd name="adj1" fmla="val 12978238"/>
              <a:gd name="adj2" fmla="val 19135551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4F91CC-909B-4A00-A27F-E68A5717CF9F}"/>
              </a:ext>
            </a:extLst>
          </p:cNvPr>
          <p:cNvGrpSpPr/>
          <p:nvPr/>
        </p:nvGrpSpPr>
        <p:grpSpPr>
          <a:xfrm>
            <a:off x="4398450" y="2844683"/>
            <a:ext cx="958213" cy="858983"/>
            <a:chOff x="4326745" y="2140960"/>
            <a:chExt cx="958213" cy="85898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B32322-1BDF-4420-8C51-4FB03F174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1034" y="2140960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E6972C-22ED-4E56-9E93-E203AC5A516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326745" y="2326843"/>
              <a:ext cx="923924" cy="673100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A74B32-4203-4555-BB8B-E49EA1CA0A57}"/>
              </a:ext>
            </a:extLst>
          </p:cNvPr>
          <p:cNvGrpSpPr/>
          <p:nvPr/>
        </p:nvGrpSpPr>
        <p:grpSpPr>
          <a:xfrm rot="6709885">
            <a:off x="4580544" y="4774862"/>
            <a:ext cx="601495" cy="982611"/>
            <a:chOff x="5394942" y="4426282"/>
            <a:chExt cx="601495" cy="98261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0D78D4-B811-4671-8B42-F2679509BCD9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0E342F-C2DC-4E07-9978-D0C07A6E619B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4CA4E6-FAF5-47D5-9AEB-4C76F3297685}"/>
              </a:ext>
            </a:extLst>
          </p:cNvPr>
          <p:cNvGrpSpPr/>
          <p:nvPr/>
        </p:nvGrpSpPr>
        <p:grpSpPr>
          <a:xfrm rot="7638799">
            <a:off x="4591044" y="4052284"/>
            <a:ext cx="601495" cy="982611"/>
            <a:chOff x="5394942" y="4426282"/>
            <a:chExt cx="601495" cy="98261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F5D642-1588-4148-83C3-8D3903CEEBE5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F62BA1F-6CBD-4D2F-A540-6657CE97F56C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6D95D0-8884-4DCB-AFD7-7BF157C078C2}"/>
              </a:ext>
            </a:extLst>
          </p:cNvPr>
          <p:cNvGrpSpPr/>
          <p:nvPr/>
        </p:nvGrpSpPr>
        <p:grpSpPr>
          <a:xfrm rot="9295429">
            <a:off x="4605628" y="3439227"/>
            <a:ext cx="601495" cy="982611"/>
            <a:chOff x="5394942" y="4426282"/>
            <a:chExt cx="601495" cy="98261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D982C0-D765-44B2-9296-4DAA71EB1101}"/>
                </a:ext>
              </a:extLst>
            </p:cNvPr>
            <p:cNvCxnSpPr>
              <a:cxnSpLocks/>
            </p:cNvCxnSpPr>
            <p:nvPr/>
          </p:nvCxnSpPr>
          <p:spPr>
            <a:xfrm rot="14890115" flipV="1">
              <a:off x="5330176" y="4578945"/>
              <a:ext cx="818923" cy="513598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E06495-FDE4-4C1E-AF2F-154FB3EDB729}"/>
                </a:ext>
              </a:extLst>
            </p:cNvPr>
            <p:cNvCxnSpPr>
              <a:cxnSpLocks/>
            </p:cNvCxnSpPr>
            <p:nvPr/>
          </p:nvCxnSpPr>
          <p:spPr>
            <a:xfrm rot="14890115" flipH="1">
              <a:off x="5239946" y="4732447"/>
              <a:ext cx="831442" cy="521449"/>
            </a:xfrm>
            <a:prstGeom prst="line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78AB5D-A5A2-466A-A41A-69C12363C085}"/>
              </a:ext>
            </a:extLst>
          </p:cNvPr>
          <p:cNvCxnSpPr>
            <a:cxnSpLocks/>
          </p:cNvCxnSpPr>
          <p:nvPr/>
        </p:nvCxnSpPr>
        <p:spPr>
          <a:xfrm flipV="1">
            <a:off x="3316068" y="3017419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929FE6-3F52-47F2-ADFE-B47C04225A8B}"/>
              </a:ext>
            </a:extLst>
          </p:cNvPr>
          <p:cNvCxnSpPr>
            <a:cxnSpLocks/>
          </p:cNvCxnSpPr>
          <p:nvPr/>
        </p:nvCxnSpPr>
        <p:spPr>
          <a:xfrm flipH="1">
            <a:off x="3283156" y="2840862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05C54F-4B00-4DDB-8DF7-084C03F7E928}"/>
              </a:ext>
            </a:extLst>
          </p:cNvPr>
          <p:cNvCxnSpPr>
            <a:cxnSpLocks/>
          </p:cNvCxnSpPr>
          <p:nvPr/>
        </p:nvCxnSpPr>
        <p:spPr>
          <a:xfrm flipV="1">
            <a:off x="3311067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267BDA5-3B66-451A-B4ED-A9EE5D9E3B05}"/>
              </a:ext>
            </a:extLst>
          </p:cNvPr>
          <p:cNvCxnSpPr>
            <a:cxnSpLocks/>
          </p:cNvCxnSpPr>
          <p:nvPr/>
        </p:nvCxnSpPr>
        <p:spPr>
          <a:xfrm flipH="1">
            <a:off x="3278155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5925EF-9E6B-41C4-8200-AD7F40EF1809}"/>
              </a:ext>
            </a:extLst>
          </p:cNvPr>
          <p:cNvCxnSpPr>
            <a:cxnSpLocks/>
          </p:cNvCxnSpPr>
          <p:nvPr/>
        </p:nvCxnSpPr>
        <p:spPr>
          <a:xfrm flipV="1">
            <a:off x="3305091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D158C13-A741-407D-A7B5-C7D3412301BB}"/>
              </a:ext>
            </a:extLst>
          </p:cNvPr>
          <p:cNvCxnSpPr>
            <a:cxnSpLocks/>
          </p:cNvCxnSpPr>
          <p:nvPr/>
        </p:nvCxnSpPr>
        <p:spPr>
          <a:xfrm flipH="1">
            <a:off x="3272179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4A63EEE-D215-4B99-9E93-41479B21C421}"/>
              </a:ext>
            </a:extLst>
          </p:cNvPr>
          <p:cNvCxnSpPr>
            <a:cxnSpLocks/>
          </p:cNvCxnSpPr>
          <p:nvPr/>
        </p:nvCxnSpPr>
        <p:spPr>
          <a:xfrm flipV="1">
            <a:off x="3283156" y="5610858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351DCB8-1B18-40A5-B39F-3BEE359EBC9D}"/>
              </a:ext>
            </a:extLst>
          </p:cNvPr>
          <p:cNvCxnSpPr>
            <a:cxnSpLocks/>
          </p:cNvCxnSpPr>
          <p:nvPr/>
        </p:nvCxnSpPr>
        <p:spPr>
          <a:xfrm flipH="1">
            <a:off x="3250244" y="5434301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6A252D3-B8ED-4842-B7CA-01CE0AB779CD}"/>
              </a:ext>
            </a:extLst>
          </p:cNvPr>
          <p:cNvCxnSpPr>
            <a:cxnSpLocks/>
          </p:cNvCxnSpPr>
          <p:nvPr/>
        </p:nvCxnSpPr>
        <p:spPr>
          <a:xfrm flipV="1">
            <a:off x="1492964" y="3016310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3DA776-7CE5-4951-A921-58AFFAEDBBC1}"/>
              </a:ext>
            </a:extLst>
          </p:cNvPr>
          <p:cNvCxnSpPr>
            <a:cxnSpLocks/>
          </p:cNvCxnSpPr>
          <p:nvPr/>
        </p:nvCxnSpPr>
        <p:spPr>
          <a:xfrm flipH="1">
            <a:off x="1460052" y="2839753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B3A23E-F1F8-481F-ACB6-EAE659D432D0}"/>
              </a:ext>
            </a:extLst>
          </p:cNvPr>
          <p:cNvCxnSpPr>
            <a:cxnSpLocks/>
          </p:cNvCxnSpPr>
          <p:nvPr/>
        </p:nvCxnSpPr>
        <p:spPr>
          <a:xfrm flipV="1">
            <a:off x="1483403" y="3864335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E47C44A-28FF-40C6-AF5A-9F2FA936DE5F}"/>
              </a:ext>
            </a:extLst>
          </p:cNvPr>
          <p:cNvCxnSpPr>
            <a:cxnSpLocks/>
          </p:cNvCxnSpPr>
          <p:nvPr/>
        </p:nvCxnSpPr>
        <p:spPr>
          <a:xfrm flipH="1">
            <a:off x="1450491" y="3687778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36E2A3-D476-4F63-81F9-4DC733E4FD6E}"/>
              </a:ext>
            </a:extLst>
          </p:cNvPr>
          <p:cNvCxnSpPr>
            <a:cxnSpLocks/>
          </p:cNvCxnSpPr>
          <p:nvPr/>
        </p:nvCxnSpPr>
        <p:spPr>
          <a:xfrm flipV="1">
            <a:off x="1484518" y="4743011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A0D323-027E-44E8-9E2C-F3AC833B10A0}"/>
              </a:ext>
            </a:extLst>
          </p:cNvPr>
          <p:cNvCxnSpPr>
            <a:cxnSpLocks/>
          </p:cNvCxnSpPr>
          <p:nvPr/>
        </p:nvCxnSpPr>
        <p:spPr>
          <a:xfrm flipH="1">
            <a:off x="1451606" y="4566454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98DD31-D007-4895-91BD-E649425D0E6F}"/>
              </a:ext>
            </a:extLst>
          </p:cNvPr>
          <p:cNvCxnSpPr>
            <a:cxnSpLocks/>
          </p:cNvCxnSpPr>
          <p:nvPr/>
        </p:nvCxnSpPr>
        <p:spPr>
          <a:xfrm flipV="1">
            <a:off x="1496601" y="5609786"/>
            <a:ext cx="440728" cy="1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DA0E2B-4C84-4981-86AF-D07E3181F009}"/>
              </a:ext>
            </a:extLst>
          </p:cNvPr>
          <p:cNvCxnSpPr>
            <a:cxnSpLocks/>
          </p:cNvCxnSpPr>
          <p:nvPr/>
        </p:nvCxnSpPr>
        <p:spPr>
          <a:xfrm flipH="1">
            <a:off x="1463689" y="5433229"/>
            <a:ext cx="47364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182744F1-53D6-4EB6-9980-60581AD4B11D}"/>
              </a:ext>
            </a:extLst>
          </p:cNvPr>
          <p:cNvGraphicFramePr>
            <a:graphicFrameLocks noGrp="1"/>
          </p:cNvGraphicFramePr>
          <p:nvPr/>
        </p:nvGraphicFramePr>
        <p:xfrm>
          <a:off x="5450780" y="3974499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EBAC672C-D0E9-40C5-B344-9F195451E228}"/>
              </a:ext>
            </a:extLst>
          </p:cNvPr>
          <p:cNvGraphicFramePr>
            <a:graphicFrameLocks noGrp="1"/>
          </p:cNvGraphicFramePr>
          <p:nvPr/>
        </p:nvGraphicFramePr>
        <p:xfrm>
          <a:off x="5444504" y="4334861"/>
          <a:ext cx="1561678" cy="25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678">
                  <a:extLst>
                    <a:ext uri="{9D8B030D-6E8A-4147-A177-3AD203B41FA5}">
                      <a16:colId xmlns:a16="http://schemas.microsoft.com/office/drawing/2014/main" val="3517743756"/>
                    </a:ext>
                  </a:extLst>
                </a:gridCol>
              </a:tblGrid>
              <a:tr h="258416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877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F4A82C1-68AB-47AB-A87E-9F5CAF70B278}"/>
              </a:ext>
            </a:extLst>
          </p:cNvPr>
          <p:cNvGrpSpPr/>
          <p:nvPr/>
        </p:nvGrpSpPr>
        <p:grpSpPr>
          <a:xfrm>
            <a:off x="5499142" y="4055693"/>
            <a:ext cx="1471526" cy="94616"/>
            <a:chOff x="5486438" y="3869941"/>
            <a:chExt cx="1471526" cy="946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EAF138F-50B0-413C-BB54-28689280336B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0DD151-D7E2-4575-A974-B391B9BA4C4F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B0B8D56-1FCC-42AE-AACF-2B2906A64DE2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DE5D24B-3430-449C-91B3-8539FDF4F0A3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A085994-F96C-423C-88E3-1B9FBF8F34A0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D5A8CD-5C87-4194-B77A-B5156A089076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0C7406C-7F5D-44E3-B190-FAE358C776B6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3C002F-BF27-45E8-8327-1131B14CDECC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BF8772F-137B-4790-B1DE-A7297A2AD75F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F155FBB-CB9F-447E-B275-EDEC34759CC7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4DF5D5F-311A-454F-95B2-21A17286F015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4DB3AE5-10E0-43D0-9809-E4FE6A317E74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9CC7E1-1CCF-4629-B3CD-AD2C333075A0}"/>
              </a:ext>
            </a:extLst>
          </p:cNvPr>
          <p:cNvGrpSpPr/>
          <p:nvPr/>
        </p:nvGrpSpPr>
        <p:grpSpPr>
          <a:xfrm rot="10800000">
            <a:off x="5486440" y="4416761"/>
            <a:ext cx="1471526" cy="94616"/>
            <a:chOff x="5486438" y="3869941"/>
            <a:chExt cx="1471526" cy="9461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8A487DA-B5F4-4FFB-BFD9-909F189A9487}"/>
                </a:ext>
              </a:extLst>
            </p:cNvPr>
            <p:cNvGrpSpPr/>
            <p:nvPr/>
          </p:nvGrpSpPr>
          <p:grpSpPr>
            <a:xfrm>
              <a:off x="5865010" y="3872553"/>
              <a:ext cx="320836" cy="91440"/>
              <a:chOff x="-679930" y="5216327"/>
              <a:chExt cx="320836" cy="9144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7031BFE-F5A4-468E-A2CB-1CEE8FC3184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1DB3CA2-F938-4B00-BD39-6DACEA4808C0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B66D65F-1B61-45F2-9917-57321EB9059E}"/>
                </a:ext>
              </a:extLst>
            </p:cNvPr>
            <p:cNvGrpSpPr/>
            <p:nvPr/>
          </p:nvGrpSpPr>
          <p:grpSpPr>
            <a:xfrm>
              <a:off x="6251069" y="3869941"/>
              <a:ext cx="320836" cy="91440"/>
              <a:chOff x="-679930" y="5216327"/>
              <a:chExt cx="320836" cy="9144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E9E405B-CB32-46F5-B52D-3B5E3DF09CC1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DC2C2B0-412B-4FB9-988A-7AC423811037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C877AD0-98F4-4D3E-A8FB-96E771A16E2A}"/>
                </a:ext>
              </a:extLst>
            </p:cNvPr>
            <p:cNvGrpSpPr/>
            <p:nvPr/>
          </p:nvGrpSpPr>
          <p:grpSpPr>
            <a:xfrm>
              <a:off x="6637128" y="3870557"/>
              <a:ext cx="320836" cy="91440"/>
              <a:chOff x="-679930" y="5216327"/>
              <a:chExt cx="320836" cy="9144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C9F5CC0-DA65-4FDE-8D94-754DE663CC19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6F626A8-B65D-4B27-903A-40B1870343A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D3CD80-C73D-43F9-B5A2-CCFB30C58B26}"/>
                </a:ext>
              </a:extLst>
            </p:cNvPr>
            <p:cNvGrpSpPr/>
            <p:nvPr/>
          </p:nvGrpSpPr>
          <p:grpSpPr>
            <a:xfrm>
              <a:off x="5486438" y="3873117"/>
              <a:ext cx="320836" cy="91440"/>
              <a:chOff x="-679930" y="5216327"/>
              <a:chExt cx="320836" cy="9144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B505C56-E49B-4552-B592-9969444E9993}"/>
                  </a:ext>
                </a:extLst>
              </p:cNvPr>
              <p:cNvSpPr/>
              <p:nvPr/>
            </p:nvSpPr>
            <p:spPr>
              <a:xfrm>
                <a:off x="-679930" y="5216327"/>
                <a:ext cx="320836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8A3D4AA-C28D-48F1-B797-B179DAF9D0DB}"/>
                  </a:ext>
                </a:extLst>
              </p:cNvPr>
              <p:cNvSpPr/>
              <p:nvPr/>
            </p:nvSpPr>
            <p:spPr>
              <a:xfrm>
                <a:off x="-595189" y="5216327"/>
                <a:ext cx="236095" cy="914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1F183DED-64D4-4D9E-A11B-8BB67CEE68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52000"/>
            </a:schemeClr>
          </a:solidFill>
          <a:ln w="19050">
            <a:noFill/>
          </a:ln>
        </p:spPr>
        <p:txBody>
          <a:bodyPr vert="horz" lIns="91440" tIns="18288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+mn-lt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CF48C55-9FDA-4948-9172-97CF33D4A208}"/>
              </a:ext>
            </a:extLst>
          </p:cNvPr>
          <p:cNvGrpSpPr/>
          <p:nvPr/>
        </p:nvGrpSpPr>
        <p:grpSpPr>
          <a:xfrm>
            <a:off x="164307" y="1631570"/>
            <a:ext cx="5992393" cy="4861306"/>
            <a:chOff x="164307" y="1631570"/>
            <a:chExt cx="5992393" cy="4861306"/>
          </a:xfrm>
        </p:grpSpPr>
        <p:sp>
          <p:nvSpPr>
            <p:cNvPr id="158" name="Content Placeholder 2">
              <a:extLst>
                <a:ext uri="{FF2B5EF4-FFF2-40B4-BE49-F238E27FC236}">
                  <a16:creationId xmlns:a16="http://schemas.microsoft.com/office/drawing/2014/main" id="{4FA1E72E-BD39-43B6-BE69-D6B9C98F7330}"/>
                </a:ext>
              </a:extLst>
            </p:cNvPr>
            <p:cNvSpPr txBox="1">
              <a:spLocks/>
            </p:cNvSpPr>
            <p:nvPr/>
          </p:nvSpPr>
          <p:spPr>
            <a:xfrm>
              <a:off x="164307" y="1631570"/>
              <a:ext cx="5992393" cy="4861306"/>
            </a:xfrm>
            <a:prstGeom prst="rect">
              <a:avLst/>
            </a:prstGeom>
            <a:solidFill>
              <a:srgbClr val="E7F0F9"/>
            </a:solidFill>
            <a:ln w="3810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it-IT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>
                  <a:latin typeface="+mn-lt"/>
                </a:rPr>
                <a:t>Notation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9822D26-0FAA-478A-A2BF-3FCEC26B2C86}"/>
                </a:ext>
              </a:extLst>
            </p:cNvPr>
            <p:cNvSpPr/>
            <p:nvPr/>
          </p:nvSpPr>
          <p:spPr>
            <a:xfrm>
              <a:off x="312296" y="2408042"/>
              <a:ext cx="5678143" cy="3895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200" b="1" dirty="0">
                  <a:solidFill>
                    <a:schemeClr val="tx1"/>
                  </a:solidFill>
                </a:rPr>
                <a:t>Slot</a:t>
              </a:r>
              <a:r>
                <a:rPr lang="en-US" sz="3200" dirty="0">
                  <a:solidFill>
                    <a:schemeClr val="tx1"/>
                  </a:solidFill>
                </a:rPr>
                <a:t>: memory to store a packet-worth of  elements </a:t>
              </a:r>
            </a:p>
            <a:p>
              <a:endParaRPr lang="en-US" sz="3200" dirty="0">
                <a:solidFill>
                  <a:schemeClr val="tx1"/>
                </a:solidFill>
              </a:endParaRPr>
            </a:p>
            <a:p>
              <a:r>
                <a:rPr lang="en-US" sz="3200" b="1" dirty="0">
                  <a:solidFill>
                    <a:schemeClr val="tx1"/>
                  </a:solidFill>
                </a:rPr>
                <a:t>Pool</a:t>
              </a:r>
              <a:r>
                <a:rPr lang="en-US" sz="3200" dirty="0">
                  <a:solidFill>
                    <a:schemeClr val="tx1"/>
                  </a:solidFill>
                </a:rPr>
                <a:t>: N slots (dedicated per session)</a:t>
              </a:r>
            </a:p>
            <a:p>
              <a:endParaRPr lang="en-US" sz="3200" dirty="0">
                <a:solidFill>
                  <a:schemeClr val="tx1"/>
                </a:solidFill>
              </a:endParaRPr>
            </a:p>
            <a:p>
              <a:r>
                <a:rPr lang="en-US" sz="3200" b="1" dirty="0">
                  <a:solidFill>
                    <a:schemeClr val="tx1"/>
                  </a:solidFill>
                </a:rPr>
                <a:t>Pool index</a:t>
              </a:r>
              <a:r>
                <a:rPr lang="en-US" sz="3200" dirty="0">
                  <a:solidFill>
                    <a:schemeClr val="tx1"/>
                  </a:solidFill>
                </a:rPr>
                <a:t>: metadata to select a slot in the pool</a:t>
              </a:r>
            </a:p>
            <a:p>
              <a:pPr algn="ctr"/>
              <a:endParaRPr lang="en-US" sz="3200" dirty="0"/>
            </a:p>
          </p:txBody>
        </p:sp>
      </p:grp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6613F816-EFDF-49D9-95E1-6E081A409670}"/>
              </a:ext>
            </a:extLst>
          </p:cNvPr>
          <p:cNvSpPr/>
          <p:nvPr/>
        </p:nvSpPr>
        <p:spPr>
          <a:xfrm>
            <a:off x="6887372" y="1631570"/>
            <a:ext cx="4560545" cy="4539593"/>
          </a:xfrm>
          <a:prstGeom prst="roundRect">
            <a:avLst>
              <a:gd name="adj" fmla="val 6508"/>
            </a:avLst>
          </a:prstGeom>
          <a:solidFill>
            <a:srgbClr val="E2F0D9">
              <a:alpha val="50196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US" sz="2000" dirty="0"/>
              <a:t>SWITCH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B9BD6FE-AE5A-4A35-AF8B-1CF6B768757E}"/>
              </a:ext>
            </a:extLst>
          </p:cNvPr>
          <p:cNvSpPr/>
          <p:nvPr/>
        </p:nvSpPr>
        <p:spPr>
          <a:xfrm>
            <a:off x="10149857" y="2541250"/>
            <a:ext cx="142240" cy="142240"/>
          </a:xfrm>
          <a:prstGeom prst="ellipse">
            <a:avLst/>
          </a:prstGeom>
          <a:solidFill>
            <a:schemeClr val="tx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390B33-6885-44B4-B8FB-FDB841521C37}"/>
              </a:ext>
            </a:extLst>
          </p:cNvPr>
          <p:cNvCxnSpPr>
            <a:cxnSpLocks/>
          </p:cNvCxnSpPr>
          <p:nvPr/>
        </p:nvCxnSpPr>
        <p:spPr>
          <a:xfrm>
            <a:off x="8303876" y="3620548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D6D021-9B05-44D2-8F7C-65D8452FE41E}"/>
              </a:ext>
            </a:extLst>
          </p:cNvPr>
          <p:cNvCxnSpPr>
            <a:cxnSpLocks/>
          </p:cNvCxnSpPr>
          <p:nvPr/>
        </p:nvCxnSpPr>
        <p:spPr>
          <a:xfrm>
            <a:off x="8303876" y="3303474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2FF1F0-CE4C-4DFE-BE82-E8465ADCA322}"/>
              </a:ext>
            </a:extLst>
          </p:cNvPr>
          <p:cNvCxnSpPr>
            <a:cxnSpLocks/>
          </p:cNvCxnSpPr>
          <p:nvPr/>
        </p:nvCxnSpPr>
        <p:spPr>
          <a:xfrm>
            <a:off x="8303876" y="3907269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3F665A-E363-49A5-8C21-C8CF95B76C10}"/>
              </a:ext>
            </a:extLst>
          </p:cNvPr>
          <p:cNvCxnSpPr>
            <a:cxnSpLocks/>
          </p:cNvCxnSpPr>
          <p:nvPr/>
        </p:nvCxnSpPr>
        <p:spPr>
          <a:xfrm>
            <a:off x="8303876" y="423049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2F62F6-4A73-434A-8A87-D73CF14AEAAB}"/>
              </a:ext>
            </a:extLst>
          </p:cNvPr>
          <p:cNvCxnSpPr>
            <a:cxnSpLocks/>
          </p:cNvCxnSpPr>
          <p:nvPr/>
        </p:nvCxnSpPr>
        <p:spPr>
          <a:xfrm>
            <a:off x="8303876" y="4526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64C74C68-A3D9-4329-BCBC-BE4B613BABD5}"/>
              </a:ext>
            </a:extLst>
          </p:cNvPr>
          <p:cNvSpPr/>
          <p:nvPr/>
        </p:nvSpPr>
        <p:spPr>
          <a:xfrm>
            <a:off x="9992596" y="2408042"/>
            <a:ext cx="477312" cy="456590"/>
          </a:xfrm>
          <a:prstGeom prst="arc">
            <a:avLst>
              <a:gd name="adj1" fmla="val 10937071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1DCB72C9-4978-4B67-9835-8701CFBD1886}"/>
              </a:ext>
            </a:extLst>
          </p:cNvPr>
          <p:cNvGraphicFramePr>
            <a:graphicFrameLocks noGrp="1"/>
          </p:cNvGraphicFramePr>
          <p:nvPr/>
        </p:nvGraphicFramePr>
        <p:xfrm>
          <a:off x="7230446" y="2790862"/>
          <a:ext cx="1015819" cy="3106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819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</a:tblGrid>
              <a:tr h="3632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METADATA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046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50606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4595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41844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latin typeface="Myriad Pro Light" panose="020B0403030403020204" pitchFamily="34" charset="0"/>
                        </a:rPr>
                        <a:t>UPDATE 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84633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UPDATE 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2190"/>
                  </a:ext>
                </a:extLst>
              </a:tr>
              <a:tr h="292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Myriad Pro Light" panose="020B0403030403020204" pitchFamily="34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05113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C2974FD3-BEC3-4D59-8511-78C3FCA5D87A}"/>
              </a:ext>
            </a:extLst>
          </p:cNvPr>
          <p:cNvSpPr txBox="1"/>
          <p:nvPr/>
        </p:nvSpPr>
        <p:spPr>
          <a:xfrm flipH="1">
            <a:off x="8852227" y="2208685"/>
            <a:ext cx="127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SLOT </a:t>
            </a:r>
            <a:br>
              <a:rPr lang="en-US" sz="1600"/>
            </a:br>
            <a:r>
              <a:rPr lang="en-US" sz="1600"/>
              <a:t>SELECTION</a:t>
            </a:r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4A820229-B23A-4981-8591-81D3FEDC6020}"/>
              </a:ext>
            </a:extLst>
          </p:cNvPr>
          <p:cNvSpPr/>
          <p:nvPr/>
        </p:nvSpPr>
        <p:spPr>
          <a:xfrm rot="10800000">
            <a:off x="9595223" y="1959823"/>
            <a:ext cx="1240057" cy="957067"/>
          </a:xfrm>
          <a:prstGeom prst="arc">
            <a:avLst>
              <a:gd name="adj1" fmla="val 12284890"/>
              <a:gd name="adj2" fmla="val 20008225"/>
            </a:avLst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F919095-6B6F-4353-A34D-44712270F270}"/>
              </a:ext>
            </a:extLst>
          </p:cNvPr>
          <p:cNvCxnSpPr>
            <a:cxnSpLocks/>
          </p:cNvCxnSpPr>
          <p:nvPr/>
        </p:nvCxnSpPr>
        <p:spPr>
          <a:xfrm>
            <a:off x="8303876" y="5150326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28CA20C-DA98-4C8C-A896-BAFDA0244581}"/>
              </a:ext>
            </a:extLst>
          </p:cNvPr>
          <p:cNvCxnSpPr>
            <a:cxnSpLocks/>
          </p:cNvCxnSpPr>
          <p:nvPr/>
        </p:nvCxnSpPr>
        <p:spPr>
          <a:xfrm>
            <a:off x="8303876" y="4833252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82514D-2CD3-426A-950F-3AE782B784E1}"/>
              </a:ext>
            </a:extLst>
          </p:cNvPr>
          <p:cNvCxnSpPr>
            <a:cxnSpLocks/>
          </p:cNvCxnSpPr>
          <p:nvPr/>
        </p:nvCxnSpPr>
        <p:spPr>
          <a:xfrm>
            <a:off x="8303876" y="5437047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635D555-E51B-4BD3-A26C-90C7A656229C}"/>
              </a:ext>
            </a:extLst>
          </p:cNvPr>
          <p:cNvCxnSpPr>
            <a:cxnSpLocks/>
          </p:cNvCxnSpPr>
          <p:nvPr/>
        </p:nvCxnSpPr>
        <p:spPr>
          <a:xfrm>
            <a:off x="8303876" y="5760270"/>
            <a:ext cx="943579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8C4BDF89-16CF-45F9-9376-BFA5FFB0335E}"/>
              </a:ext>
            </a:extLst>
          </p:cNvPr>
          <p:cNvSpPr/>
          <p:nvPr/>
        </p:nvSpPr>
        <p:spPr>
          <a:xfrm>
            <a:off x="9312678" y="3202881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29514681-9604-4AD0-BE9A-9B653B39EDD9}"/>
              </a:ext>
            </a:extLst>
          </p:cNvPr>
          <p:cNvGraphicFramePr>
            <a:graphicFrameLocks noGrp="1"/>
          </p:cNvGraphicFramePr>
          <p:nvPr/>
        </p:nvGraphicFramePr>
        <p:xfrm>
          <a:off x="9414442" y="3172000"/>
          <a:ext cx="1611015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1771664277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148912284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1407705362"/>
                    </a:ext>
                  </a:extLst>
                </a:gridCol>
                <a:gridCol w="322203">
                  <a:extLst>
                    <a:ext uri="{9D8B030D-6E8A-4147-A177-3AD203B41FA5}">
                      <a16:colId xmlns:a16="http://schemas.microsoft.com/office/drawing/2014/main" val="2206134226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C64AFF27-0CAD-401C-8D4F-D12027AF0BB8}"/>
              </a:ext>
            </a:extLst>
          </p:cNvPr>
          <p:cNvSpPr/>
          <p:nvPr/>
        </p:nvSpPr>
        <p:spPr>
          <a:xfrm>
            <a:off x="9320011" y="4108189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F29A37F1-1B01-49A7-8AA7-34F729DCB3AE}"/>
              </a:ext>
            </a:extLst>
          </p:cNvPr>
          <p:cNvSpPr/>
          <p:nvPr/>
        </p:nvSpPr>
        <p:spPr>
          <a:xfrm>
            <a:off x="9312678" y="5021354"/>
            <a:ext cx="2063521" cy="84381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t"/>
          <a:lstStyle/>
          <a:p>
            <a:pPr algn="ctr"/>
            <a:r>
              <a:rPr lang="en-US">
                <a:solidFill>
                  <a:schemeClr val="accent5"/>
                </a:solidFill>
              </a:rPr>
              <a:t>Stage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F5FB6-78D1-4384-ACA2-5AAA4888C729}"/>
              </a:ext>
            </a:extLst>
          </p:cNvPr>
          <p:cNvSpPr/>
          <p:nvPr/>
        </p:nvSpPr>
        <p:spPr>
          <a:xfrm>
            <a:off x="7299199" y="2851258"/>
            <a:ext cx="863663" cy="23120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U-Turn 114">
            <a:extLst>
              <a:ext uri="{FF2B5EF4-FFF2-40B4-BE49-F238E27FC236}">
                <a16:creationId xmlns:a16="http://schemas.microsoft.com/office/drawing/2014/main" id="{AB0D370E-BC50-4E6D-821C-1AAECF2D6DAE}"/>
              </a:ext>
            </a:extLst>
          </p:cNvPr>
          <p:cNvSpPr/>
          <p:nvPr/>
        </p:nvSpPr>
        <p:spPr>
          <a:xfrm>
            <a:off x="7697200" y="2173367"/>
            <a:ext cx="2544029" cy="664642"/>
          </a:xfrm>
          <a:prstGeom prst="uturnArrow">
            <a:avLst>
              <a:gd name="adj1" fmla="val 25000"/>
              <a:gd name="adj2" fmla="val 2360"/>
              <a:gd name="adj3" fmla="val 0"/>
              <a:gd name="adj4" fmla="val 2984"/>
              <a:gd name="adj5" fmla="val 343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2B5854A9-9D63-4978-963D-8F1B228E7CE7}"/>
              </a:ext>
            </a:extLst>
          </p:cNvPr>
          <p:cNvGraphicFramePr>
            <a:graphicFrameLocks noGrp="1"/>
          </p:cNvGraphicFramePr>
          <p:nvPr/>
        </p:nvGraphicFramePr>
        <p:xfrm>
          <a:off x="9739700" y="3171290"/>
          <a:ext cx="322203" cy="272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203">
                  <a:extLst>
                    <a:ext uri="{9D8B030D-6E8A-4147-A177-3AD203B41FA5}">
                      <a16:colId xmlns:a16="http://schemas.microsoft.com/office/drawing/2014/main" val="3639876250"/>
                    </a:ext>
                  </a:extLst>
                </a:gridCol>
              </a:tblGrid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85722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084504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5260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5635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4160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813882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7665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53633"/>
                  </a:ext>
                </a:extLst>
              </a:tr>
              <a:tr h="30281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840271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12BF3710-C609-4AEE-BFE5-1FB6AA3121A2}"/>
              </a:ext>
            </a:extLst>
          </p:cNvPr>
          <p:cNvSpPr txBox="1"/>
          <p:nvPr/>
        </p:nvSpPr>
        <p:spPr>
          <a:xfrm flipH="1">
            <a:off x="9458909" y="5878420"/>
            <a:ext cx="1649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SWITCH POOL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E42F97A-BB65-44C0-B1BA-682ACAF80B11}"/>
              </a:ext>
            </a:extLst>
          </p:cNvPr>
          <p:cNvGrpSpPr/>
          <p:nvPr/>
        </p:nvGrpSpPr>
        <p:grpSpPr>
          <a:xfrm rot="1825420">
            <a:off x="9688166" y="2095434"/>
            <a:ext cx="1027426" cy="1081804"/>
            <a:chOff x="9701538" y="2067819"/>
            <a:chExt cx="1027426" cy="108180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28EFDE0-C330-4777-A452-52423D787256}"/>
                </a:ext>
              </a:extLst>
            </p:cNvPr>
            <p:cNvSpPr/>
            <p:nvPr/>
          </p:nvSpPr>
          <p:spPr>
            <a:xfrm>
              <a:off x="9701538" y="2067819"/>
              <a:ext cx="1027426" cy="1081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8068213-C4FB-46AC-9C62-B1903D0816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465" y="2612165"/>
              <a:ext cx="10787" cy="537458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DD310-AB6C-1644-BC6E-9B708517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371C6-D37E-A64B-AC2C-EB4CF6A4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F9B5-B0DC-0F4D-A971-FF1AE730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1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4890</TotalTime>
  <Words>2118</Words>
  <Application>Microsoft Office PowerPoint</Application>
  <PresentationFormat>Widescreen</PresentationFormat>
  <Paragraphs>890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Helvetica Neue Medium</vt:lpstr>
      <vt:lpstr>Myriad Pro</vt:lpstr>
      <vt:lpstr>Myriad Pro Light</vt:lpstr>
      <vt:lpstr>OfficeMyriad</vt:lpstr>
      <vt:lpstr>Agenda</vt:lpstr>
      <vt:lpstr>A closer look at model synchronization</vt:lpstr>
      <vt:lpstr>Programmable data plane</vt:lpstr>
      <vt:lpstr>SwitchML: In-network aggregation</vt:lpstr>
      <vt:lpstr>SwitchML: Co-design ML and networking</vt:lpstr>
      <vt:lpstr>Streaming aggregation</vt:lpstr>
      <vt:lpstr>Combined switch-host architecture</vt:lpstr>
      <vt:lpstr>Combined switch-host architecture</vt:lpstr>
      <vt:lpstr>Combined switch-host architecture</vt:lpstr>
      <vt:lpstr>Combined switch-host architecture</vt:lpstr>
      <vt:lpstr>Combined switch-host architecture</vt:lpstr>
      <vt:lpstr>Block quantization</vt:lpstr>
      <vt:lpstr>Dynamic scaling factor</vt:lpstr>
      <vt:lpstr>Dynamic scaling factor</vt:lpstr>
      <vt:lpstr>Packet loss tolerance</vt:lpstr>
      <vt:lpstr>Packet loss tolerance</vt:lpstr>
      <vt:lpstr>Notation update</vt:lpstr>
      <vt:lpstr>Notation update</vt:lpstr>
      <vt:lpstr>How large a packet can a switch process?</vt:lpstr>
      <vt:lpstr>How large a packet can a switch process?</vt:lpstr>
      <vt:lpstr>Multi-switch hierarchical aggregation</vt:lpstr>
      <vt:lpstr>Implementation and evaluation</vt:lpstr>
      <vt:lpstr>SwitchML software stack</vt:lpstr>
      <vt:lpstr>256 elements pipeline overview</vt:lpstr>
      <vt:lpstr>General packet flow</vt:lpstr>
      <vt:lpstr>Session setup</vt:lpstr>
      <vt:lpstr>Client APIs</vt:lpstr>
      <vt:lpstr>Client APIs - Synchronous</vt:lpstr>
      <vt:lpstr>Client APIs - Asynchronous</vt:lpstr>
      <vt:lpstr>Extensible Client-side Design</vt:lpstr>
      <vt:lpstr>Extensible Client-side Design</vt:lpstr>
      <vt:lpstr>Evaluation</vt:lpstr>
      <vt:lpstr>Evaluation</vt:lpstr>
      <vt:lpstr>How much faster is SwitchML?</vt:lpstr>
      <vt:lpstr>How does SwitchML scale with the number of workers? </vt:lpstr>
      <vt:lpstr>How does SwitchML fare with packet losses?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Sapio, Amedeo</cp:lastModifiedBy>
  <cp:revision>51</cp:revision>
  <dcterms:created xsi:type="dcterms:W3CDTF">2021-08-19T07:23:28Z</dcterms:created>
  <dcterms:modified xsi:type="dcterms:W3CDTF">2021-08-27T16:33:56Z</dcterms:modified>
</cp:coreProperties>
</file>